
<file path=[Content_Types].xml><?xml version="1.0" encoding="utf-8"?>
<Types xmlns="http://schemas.openxmlformats.org/package/2006/content-types">
  <Default Extension="emf" ContentType="image/x-emf"/>
  <Default Extension="jpg" ContentType="image/jpeg"/>
  <Default Extension="rels" ContentType="application/vnd.openxmlformats-package.relationships+xml"/>
  <Default Extension="xml" ContentType="application/xml"/>
  <Override PartName="/word/document.xml" ContentType="application/vnd.openxmlformats-officedocument.wordprocessingml.document.main+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footer4.xml" ContentType="application/vnd.openxmlformats-officedocument.wordprocessingml.footer+xml"/>
  <Override PartName="/word/theme/theme1.xml" ContentType="application/vnd.openxmlformats-officedocument.theme+xml"/>
  <Override PartName="/word/webextensions/webextension1.xml" ContentType="application/vnd.ms-office.webextension+xml"/>
  <Override PartName="/word/webextensions/taskpanes.xml" ContentType="application/vnd.ms-office.webextensiontaskpanes+xml"/>
  <Override PartName="/word/settings.xml" ContentType="application/vnd.openxmlformats-officedocument.wordprocessingml.settings+xml"/>
  <Override PartName="/word/numbering.xml" ContentType="application/vnd.openxmlformats-officedocument.wordprocessingml.numbering+xml"/>
  <Override PartName="/word/webSettings.xml" ContentType="application/vnd.openxmlformats-officedocument.wordprocessingml.webSetting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customXml/itemProps1.xml" ContentType="application/vnd.openxmlformats-officedocument.customXmlProperties+xml"/>
  <Override PartName="/word/fontTable.xml" ContentType="application/vnd.openxmlformats-officedocument.wordprocessingml.fontTable+xml"/>
  <Override PartName="/word/styles.xml" ContentType="application/vnd.openxmlformats-officedocument.wordprocessingml.styl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microsoft.com/office/2011/relationships/webextensiontaskpanes" Target="word/webextensions/taskpanes.xml"/><Relationship Id="rId1" Type="http://schemas.openxmlformats.org/officeDocument/2006/relationships/officeDocument" Target="word/document.xml"/><Relationship Id="rId5" Type="http://schemas.openxmlformats.org/officeDocument/2006/relationships/custom-properties" Target="docProps/custom.xml"/><Relationship Id="rId4" Type="http://schemas.openxmlformats.org/officeDocument/2006/relationships/extended-properties" Target="docProps/app.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m="http://schemas.openxmlformats.org/officeDocument/2006/math" xmlns:aink="http://schemas.microsoft.com/office/drawing/2016/ink" xmlns:am3d="http://schemas.microsoft.com/office/drawing/2017/model3d" xmlns:oel="http://schemas.microsoft.com/office/2019/extlst" xmlns:r="http://schemas.openxmlformats.org/officeDocument/2006/relationships" xmlns:wp14="http://schemas.microsoft.com/office/word/2010/wordprocessingDrawing" xmlns:wp="http://schemas.openxmlformats.org/drawingml/2006/wordprocessingDrawing" xmlns:wpg="http://schemas.microsoft.com/office/word/2010/wordprocessingGroup" xmlns:wpi="http://schemas.microsoft.com/office/word/2010/wordprocessingInk" xmlns:wps="http://schemas.microsoft.com/office/word/2010/wordprocessingShape"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xmlns:wne="http://schemas.microsoft.com/office/word/2006/wordml" mc:Ignorable="w14 w15 w16se w16cid w16 w16cex w16sdtdh w16sdtfl w16du wp14">
  <w:body>
    <w:p w14:paraId="483189A6" w14:textId="08F838CD" w:rsidR="000C7148" w:rsidRPr="00753579" w:rsidRDefault="00A90182" w:rsidP="005C61F1">
      <w:pPr>
        <w:pStyle w:val="Title"/>
        <w:spacing w:after="600"/>
      </w:pPr>
      <w:r w:rsidRPr="00753579">
        <w:t>Renewable Energy Investment </w:t>
      </w:r>
      <w:r w:rsidR="00876ECA" w:rsidRPr="00753579">
        <w:t xml:space="preserve">Prospectus: </w:t>
      </w:r>
      <w:r w:rsidR="005C61F1" w:rsidRPr="00753579">
        <w:t>Offshore Wind</w:t>
      </w:r>
    </w:p>
    <w:p w14:paraId="53780E31" w14:textId="67266D07" w:rsidR="007968FE" w:rsidRPr="00753579" w:rsidRDefault="000C7148" w:rsidP="000C7148">
      <w:pPr>
        <w:pStyle w:val="Subtitle"/>
      </w:pPr>
      <w:r w:rsidRPr="00753579">
        <w:t>October 2026</w:t>
      </w:r>
    </w:p>
    <w:p w14:paraId="3FC55AF9" w14:textId="77777777" w:rsidR="00A51AD4" w:rsidRPr="00753579" w:rsidRDefault="00A51AD4" w:rsidP="00A90182">
      <w:pPr>
        <w:pStyle w:val="TOAHeading"/>
        <w:pageBreakBefore/>
        <w:outlineLvl w:val="0"/>
      </w:pPr>
      <w:r w:rsidRPr="00753579">
        <w:lastRenderedPageBreak/>
        <w:t>Table of Contents</w:t>
      </w:r>
    </w:p>
    <w:p w14:paraId="7BBBF062" w14:textId="696DE6C2" w:rsidR="00F823A7" w:rsidRPr="00753579" w:rsidRDefault="00C81AC2">
      <w:pPr>
        <w:pStyle w:val="TOC1"/>
        <w:tabs>
          <w:tab w:val="right" w:leader="dot" w:pos="9628"/>
        </w:tabs>
        <w:rPr>
          <w:rFonts w:asciiTheme="minorHAnsi" w:hAnsiTheme="minorHAnsi" w:cstheme="minorBidi"/>
          <w:bCs w:val="0"/>
          <w:noProof/>
          <w:kern w:val="2"/>
          <w:lang w:eastAsia="en-GB"/>
          <w14:ligatures w14:val="standardContextual"/>
        </w:rPr>
      </w:pPr>
      <w:r w:rsidRPr="00753579">
        <w:rPr>
          <w:rFonts w:cstheme="majorHAnsi"/>
          <w:bCs w:val="0"/>
          <w:sz w:val="28"/>
        </w:rPr>
        <w:fldChar w:fldCharType="begin"/>
      </w:r>
      <w:r w:rsidR="00F72213" w:rsidRPr="00753579">
        <w:rPr>
          <w:rFonts w:cstheme="majorHAnsi"/>
          <w:b/>
          <w:bCs w:val="0"/>
          <w:sz w:val="28"/>
        </w:rPr>
        <w:instrText xml:space="preserve"> TOC \o "1-1" \h \z </w:instrText>
      </w:r>
      <w:r w:rsidRPr="00753579">
        <w:rPr>
          <w:rFonts w:cstheme="majorHAnsi"/>
          <w:bCs w:val="0"/>
          <w:sz w:val="28"/>
        </w:rPr>
        <w:fldChar w:fldCharType="separate"/>
      </w:r>
      <w:hyperlink w:anchor="_Toc243465757" w:history="1">
        <w:r w:rsidR="00F823A7" w:rsidRPr="00753579">
          <w:rPr>
            <w:rStyle w:val="Hyperlink"/>
            <w:noProof/>
          </w:rPr>
          <w:t>Traditional Owners at the centre for decision-making processes</w:t>
        </w:r>
        <w:r w:rsidR="00F823A7" w:rsidRPr="00753579">
          <w:rPr>
            <w:noProof/>
            <w:webHidden/>
          </w:rPr>
          <w:tab/>
        </w:r>
        <w:r w:rsidR="00F823A7" w:rsidRPr="00753579">
          <w:rPr>
            <w:noProof/>
            <w:webHidden/>
          </w:rPr>
          <w:fldChar w:fldCharType="begin"/>
        </w:r>
        <w:r w:rsidR="00F823A7" w:rsidRPr="00753579">
          <w:rPr>
            <w:noProof/>
            <w:webHidden/>
          </w:rPr>
          <w:instrText xml:space="preserve"> PAGEREF _Toc243465757 \h </w:instrText>
        </w:r>
        <w:r w:rsidR="00F823A7" w:rsidRPr="00753579">
          <w:rPr>
            <w:noProof/>
            <w:webHidden/>
          </w:rPr>
        </w:r>
        <w:r w:rsidR="00F823A7" w:rsidRPr="00753579">
          <w:rPr>
            <w:noProof/>
            <w:webHidden/>
          </w:rPr>
          <w:fldChar w:fldCharType="separate"/>
        </w:r>
        <w:r w:rsidR="00427826">
          <w:rPr>
            <w:noProof/>
            <w:webHidden/>
          </w:rPr>
          <w:t>3</w:t>
        </w:r>
        <w:r w:rsidR="00F823A7" w:rsidRPr="00753579">
          <w:rPr>
            <w:noProof/>
            <w:webHidden/>
          </w:rPr>
          <w:fldChar w:fldCharType="end"/>
        </w:r>
      </w:hyperlink>
    </w:p>
    <w:p w14:paraId="7401E2A6" w14:textId="163A930F" w:rsidR="00F823A7" w:rsidRPr="00753579" w:rsidRDefault="00F823A7">
      <w:pPr>
        <w:pStyle w:val="TOC1"/>
        <w:tabs>
          <w:tab w:val="right" w:leader="dot" w:pos="9628"/>
        </w:tabs>
        <w:rPr>
          <w:rFonts w:asciiTheme="minorHAnsi" w:hAnsiTheme="minorHAnsi" w:cstheme="minorBidi"/>
          <w:bCs w:val="0"/>
          <w:noProof/>
          <w:kern w:val="2"/>
          <w:lang w:eastAsia="en-GB"/>
          <w14:ligatures w14:val="standardContextual"/>
        </w:rPr>
      </w:pPr>
      <w:hyperlink w:anchor="_Toc243465758" w:history="1">
        <w:r w:rsidRPr="00753579">
          <w:rPr>
            <w:rStyle w:val="Hyperlink"/>
            <w:noProof/>
          </w:rPr>
          <w:t>Welcome to Victoria’s renewable energy sector</w:t>
        </w:r>
        <w:r w:rsidRPr="00753579">
          <w:rPr>
            <w:noProof/>
            <w:webHidden/>
          </w:rPr>
          <w:tab/>
        </w:r>
        <w:r w:rsidRPr="00753579">
          <w:rPr>
            <w:noProof/>
            <w:webHidden/>
          </w:rPr>
          <w:fldChar w:fldCharType="begin"/>
        </w:r>
        <w:r w:rsidRPr="00753579">
          <w:rPr>
            <w:noProof/>
            <w:webHidden/>
          </w:rPr>
          <w:instrText xml:space="preserve"> PAGEREF _Toc243465758 \h </w:instrText>
        </w:r>
        <w:r w:rsidRPr="00753579">
          <w:rPr>
            <w:noProof/>
            <w:webHidden/>
          </w:rPr>
        </w:r>
        <w:r w:rsidRPr="00753579">
          <w:rPr>
            <w:noProof/>
            <w:webHidden/>
          </w:rPr>
          <w:fldChar w:fldCharType="separate"/>
        </w:r>
        <w:r w:rsidR="00427826">
          <w:rPr>
            <w:noProof/>
            <w:webHidden/>
          </w:rPr>
          <w:t>5</w:t>
        </w:r>
        <w:r w:rsidRPr="00753579">
          <w:rPr>
            <w:noProof/>
            <w:webHidden/>
          </w:rPr>
          <w:fldChar w:fldCharType="end"/>
        </w:r>
      </w:hyperlink>
    </w:p>
    <w:p w14:paraId="0760EEAC" w14:textId="208E9025" w:rsidR="00F823A7" w:rsidRPr="00753579" w:rsidRDefault="00F823A7">
      <w:pPr>
        <w:pStyle w:val="TOC1"/>
        <w:tabs>
          <w:tab w:val="right" w:leader="dot" w:pos="9628"/>
        </w:tabs>
        <w:rPr>
          <w:rFonts w:asciiTheme="minorHAnsi" w:hAnsiTheme="minorHAnsi" w:cstheme="minorBidi"/>
          <w:bCs w:val="0"/>
          <w:noProof/>
          <w:kern w:val="2"/>
          <w:lang w:eastAsia="en-GB"/>
          <w14:ligatures w14:val="standardContextual"/>
        </w:rPr>
      </w:pPr>
      <w:hyperlink w:anchor="_Toc243465759" w:history="1">
        <w:r w:rsidRPr="00753579">
          <w:rPr>
            <w:rStyle w:val="Hyperlink"/>
            <w:noProof/>
          </w:rPr>
          <w:t>Invest in Victoria’s offshore wind sector</w:t>
        </w:r>
        <w:r w:rsidRPr="00753579">
          <w:rPr>
            <w:noProof/>
            <w:webHidden/>
          </w:rPr>
          <w:tab/>
        </w:r>
        <w:r w:rsidRPr="00753579">
          <w:rPr>
            <w:noProof/>
            <w:webHidden/>
          </w:rPr>
          <w:fldChar w:fldCharType="begin"/>
        </w:r>
        <w:r w:rsidRPr="00753579">
          <w:rPr>
            <w:noProof/>
            <w:webHidden/>
          </w:rPr>
          <w:instrText xml:space="preserve"> PAGEREF _Toc243465759 \h </w:instrText>
        </w:r>
        <w:r w:rsidRPr="00753579">
          <w:rPr>
            <w:noProof/>
            <w:webHidden/>
          </w:rPr>
        </w:r>
        <w:r w:rsidRPr="00753579">
          <w:rPr>
            <w:noProof/>
            <w:webHidden/>
          </w:rPr>
          <w:fldChar w:fldCharType="separate"/>
        </w:r>
        <w:r w:rsidR="00427826">
          <w:rPr>
            <w:noProof/>
            <w:webHidden/>
          </w:rPr>
          <w:t>7</w:t>
        </w:r>
        <w:r w:rsidRPr="00753579">
          <w:rPr>
            <w:noProof/>
            <w:webHidden/>
          </w:rPr>
          <w:fldChar w:fldCharType="end"/>
        </w:r>
      </w:hyperlink>
    </w:p>
    <w:p w14:paraId="2CB0F369" w14:textId="1E2170D9" w:rsidR="00F823A7" w:rsidRPr="00753579" w:rsidRDefault="00F823A7">
      <w:pPr>
        <w:pStyle w:val="TOC1"/>
        <w:tabs>
          <w:tab w:val="right" w:leader="dot" w:pos="9628"/>
        </w:tabs>
        <w:rPr>
          <w:rFonts w:asciiTheme="minorHAnsi" w:hAnsiTheme="minorHAnsi" w:cstheme="minorBidi"/>
          <w:bCs w:val="0"/>
          <w:noProof/>
          <w:kern w:val="2"/>
          <w:lang w:eastAsia="en-GB"/>
          <w14:ligatures w14:val="standardContextual"/>
        </w:rPr>
      </w:pPr>
      <w:hyperlink w:anchor="_Toc243465760" w:history="1">
        <w:r w:rsidRPr="00753579">
          <w:rPr>
            <w:rStyle w:val="Hyperlink"/>
            <w:noProof/>
          </w:rPr>
          <w:t>World class resource</w:t>
        </w:r>
        <w:r w:rsidRPr="00753579">
          <w:rPr>
            <w:noProof/>
            <w:webHidden/>
          </w:rPr>
          <w:tab/>
        </w:r>
        <w:r w:rsidRPr="00753579">
          <w:rPr>
            <w:noProof/>
            <w:webHidden/>
          </w:rPr>
          <w:fldChar w:fldCharType="begin"/>
        </w:r>
        <w:r w:rsidRPr="00753579">
          <w:rPr>
            <w:noProof/>
            <w:webHidden/>
          </w:rPr>
          <w:instrText xml:space="preserve"> PAGEREF _Toc243465760 \h </w:instrText>
        </w:r>
        <w:r w:rsidRPr="00753579">
          <w:rPr>
            <w:noProof/>
            <w:webHidden/>
          </w:rPr>
        </w:r>
        <w:r w:rsidRPr="00753579">
          <w:rPr>
            <w:noProof/>
            <w:webHidden/>
          </w:rPr>
          <w:fldChar w:fldCharType="separate"/>
        </w:r>
        <w:r w:rsidR="00427826">
          <w:rPr>
            <w:noProof/>
            <w:webHidden/>
          </w:rPr>
          <w:t>9</w:t>
        </w:r>
        <w:r w:rsidRPr="00753579">
          <w:rPr>
            <w:noProof/>
            <w:webHidden/>
          </w:rPr>
          <w:fldChar w:fldCharType="end"/>
        </w:r>
      </w:hyperlink>
    </w:p>
    <w:p w14:paraId="1B76BC18" w14:textId="1924909D" w:rsidR="00F823A7" w:rsidRPr="00753579" w:rsidRDefault="00F823A7">
      <w:pPr>
        <w:pStyle w:val="TOC1"/>
        <w:tabs>
          <w:tab w:val="right" w:leader="dot" w:pos="9628"/>
        </w:tabs>
        <w:rPr>
          <w:rFonts w:asciiTheme="minorHAnsi" w:hAnsiTheme="minorHAnsi" w:cstheme="minorBidi"/>
          <w:bCs w:val="0"/>
          <w:noProof/>
          <w:kern w:val="2"/>
          <w:lang w:eastAsia="en-GB"/>
          <w14:ligatures w14:val="standardContextual"/>
        </w:rPr>
      </w:pPr>
      <w:hyperlink w:anchor="_Toc243465761" w:history="1">
        <w:r w:rsidRPr="00753579">
          <w:rPr>
            <w:rStyle w:val="Hyperlink"/>
            <w:noProof/>
          </w:rPr>
          <w:t>Australian-first Request for Proposal now open</w:t>
        </w:r>
        <w:r w:rsidRPr="00753579">
          <w:rPr>
            <w:noProof/>
            <w:webHidden/>
          </w:rPr>
          <w:tab/>
        </w:r>
        <w:r w:rsidRPr="00753579">
          <w:rPr>
            <w:noProof/>
            <w:webHidden/>
          </w:rPr>
          <w:fldChar w:fldCharType="begin"/>
        </w:r>
        <w:r w:rsidRPr="00753579">
          <w:rPr>
            <w:noProof/>
            <w:webHidden/>
          </w:rPr>
          <w:instrText xml:space="preserve"> PAGEREF _Toc243465761 \h </w:instrText>
        </w:r>
        <w:r w:rsidRPr="00753579">
          <w:rPr>
            <w:noProof/>
            <w:webHidden/>
          </w:rPr>
        </w:r>
        <w:r w:rsidRPr="00753579">
          <w:rPr>
            <w:noProof/>
            <w:webHidden/>
          </w:rPr>
          <w:fldChar w:fldCharType="separate"/>
        </w:r>
        <w:r w:rsidR="00427826">
          <w:rPr>
            <w:noProof/>
            <w:webHidden/>
          </w:rPr>
          <w:t>11</w:t>
        </w:r>
        <w:r w:rsidRPr="00753579">
          <w:rPr>
            <w:noProof/>
            <w:webHidden/>
          </w:rPr>
          <w:fldChar w:fldCharType="end"/>
        </w:r>
      </w:hyperlink>
    </w:p>
    <w:p w14:paraId="351A99FE" w14:textId="16EE7582" w:rsidR="00F823A7" w:rsidRPr="00753579" w:rsidRDefault="00F823A7">
      <w:pPr>
        <w:pStyle w:val="TOC1"/>
        <w:tabs>
          <w:tab w:val="right" w:leader="dot" w:pos="9628"/>
        </w:tabs>
        <w:rPr>
          <w:rFonts w:asciiTheme="minorHAnsi" w:hAnsiTheme="minorHAnsi" w:cstheme="minorBidi"/>
          <w:bCs w:val="0"/>
          <w:noProof/>
          <w:kern w:val="2"/>
          <w:lang w:eastAsia="en-GB"/>
          <w14:ligatures w14:val="standardContextual"/>
        </w:rPr>
      </w:pPr>
      <w:hyperlink w:anchor="_Toc243465762" w:history="1">
        <w:r w:rsidRPr="00753579">
          <w:rPr>
            <w:rStyle w:val="Hyperlink"/>
            <w:noProof/>
          </w:rPr>
          <w:t>Asia-Pacific offshore wind growth</w:t>
        </w:r>
        <w:r w:rsidRPr="00753579">
          <w:rPr>
            <w:noProof/>
            <w:webHidden/>
          </w:rPr>
          <w:tab/>
        </w:r>
        <w:r w:rsidRPr="00753579">
          <w:rPr>
            <w:noProof/>
            <w:webHidden/>
          </w:rPr>
          <w:fldChar w:fldCharType="begin"/>
        </w:r>
        <w:r w:rsidRPr="00753579">
          <w:rPr>
            <w:noProof/>
            <w:webHidden/>
          </w:rPr>
          <w:instrText xml:space="preserve"> PAGEREF _Toc243465762 \h </w:instrText>
        </w:r>
        <w:r w:rsidRPr="00753579">
          <w:rPr>
            <w:noProof/>
            <w:webHidden/>
          </w:rPr>
        </w:r>
        <w:r w:rsidRPr="00753579">
          <w:rPr>
            <w:noProof/>
            <w:webHidden/>
          </w:rPr>
          <w:fldChar w:fldCharType="separate"/>
        </w:r>
        <w:r w:rsidR="00427826">
          <w:rPr>
            <w:noProof/>
            <w:webHidden/>
          </w:rPr>
          <w:t>16</w:t>
        </w:r>
        <w:r w:rsidRPr="00753579">
          <w:rPr>
            <w:noProof/>
            <w:webHidden/>
          </w:rPr>
          <w:fldChar w:fldCharType="end"/>
        </w:r>
      </w:hyperlink>
    </w:p>
    <w:p w14:paraId="589284BB" w14:textId="32D8007A" w:rsidR="00F823A7" w:rsidRPr="00753579" w:rsidRDefault="00F823A7">
      <w:pPr>
        <w:pStyle w:val="TOC1"/>
        <w:tabs>
          <w:tab w:val="right" w:leader="dot" w:pos="9628"/>
        </w:tabs>
        <w:rPr>
          <w:rFonts w:asciiTheme="minorHAnsi" w:hAnsiTheme="minorHAnsi" w:cstheme="minorBidi"/>
          <w:bCs w:val="0"/>
          <w:noProof/>
          <w:kern w:val="2"/>
          <w:lang w:eastAsia="en-GB"/>
          <w14:ligatures w14:val="standardContextual"/>
        </w:rPr>
      </w:pPr>
      <w:hyperlink w:anchor="_Toc243465763" w:history="1">
        <w:r w:rsidRPr="00753579">
          <w:rPr>
            <w:rStyle w:val="Hyperlink"/>
            <w:noProof/>
          </w:rPr>
          <w:t>Victoria’s declared offshore wind zones</w:t>
        </w:r>
        <w:r w:rsidRPr="00753579">
          <w:rPr>
            <w:noProof/>
            <w:webHidden/>
          </w:rPr>
          <w:tab/>
        </w:r>
        <w:r w:rsidRPr="00753579">
          <w:rPr>
            <w:noProof/>
            <w:webHidden/>
          </w:rPr>
          <w:fldChar w:fldCharType="begin"/>
        </w:r>
        <w:r w:rsidRPr="00753579">
          <w:rPr>
            <w:noProof/>
            <w:webHidden/>
          </w:rPr>
          <w:instrText xml:space="preserve"> PAGEREF _Toc243465763 \h </w:instrText>
        </w:r>
        <w:r w:rsidRPr="00753579">
          <w:rPr>
            <w:noProof/>
            <w:webHidden/>
          </w:rPr>
        </w:r>
        <w:r w:rsidRPr="00753579">
          <w:rPr>
            <w:noProof/>
            <w:webHidden/>
          </w:rPr>
          <w:fldChar w:fldCharType="separate"/>
        </w:r>
        <w:r w:rsidR="00427826">
          <w:rPr>
            <w:noProof/>
            <w:webHidden/>
          </w:rPr>
          <w:t>20</w:t>
        </w:r>
        <w:r w:rsidRPr="00753579">
          <w:rPr>
            <w:noProof/>
            <w:webHidden/>
          </w:rPr>
          <w:fldChar w:fldCharType="end"/>
        </w:r>
      </w:hyperlink>
    </w:p>
    <w:p w14:paraId="07FAE383" w14:textId="39EC877D" w:rsidR="00F823A7" w:rsidRPr="00753579" w:rsidRDefault="00F823A7">
      <w:pPr>
        <w:pStyle w:val="TOC1"/>
        <w:tabs>
          <w:tab w:val="right" w:leader="dot" w:pos="9628"/>
        </w:tabs>
        <w:rPr>
          <w:rFonts w:asciiTheme="minorHAnsi" w:hAnsiTheme="minorHAnsi" w:cstheme="minorBidi"/>
          <w:bCs w:val="0"/>
          <w:noProof/>
          <w:kern w:val="2"/>
          <w:lang w:eastAsia="en-GB"/>
          <w14:ligatures w14:val="standardContextual"/>
        </w:rPr>
      </w:pPr>
      <w:hyperlink w:anchor="_Toc243465764" w:history="1">
        <w:r w:rsidRPr="00753579">
          <w:rPr>
            <w:rStyle w:val="Hyperlink"/>
            <w:noProof/>
          </w:rPr>
          <w:t>Unlocking investment opportunities along the supply chain</w:t>
        </w:r>
        <w:r w:rsidRPr="00753579">
          <w:rPr>
            <w:noProof/>
            <w:webHidden/>
          </w:rPr>
          <w:tab/>
        </w:r>
        <w:r w:rsidRPr="00753579">
          <w:rPr>
            <w:noProof/>
            <w:webHidden/>
          </w:rPr>
          <w:fldChar w:fldCharType="begin"/>
        </w:r>
        <w:r w:rsidRPr="00753579">
          <w:rPr>
            <w:noProof/>
            <w:webHidden/>
          </w:rPr>
          <w:instrText xml:space="preserve"> PAGEREF _Toc243465764 \h </w:instrText>
        </w:r>
        <w:r w:rsidRPr="00753579">
          <w:rPr>
            <w:noProof/>
            <w:webHidden/>
          </w:rPr>
        </w:r>
        <w:r w:rsidRPr="00753579">
          <w:rPr>
            <w:noProof/>
            <w:webHidden/>
          </w:rPr>
          <w:fldChar w:fldCharType="separate"/>
        </w:r>
        <w:r w:rsidR="00427826">
          <w:rPr>
            <w:noProof/>
            <w:webHidden/>
          </w:rPr>
          <w:t>23</w:t>
        </w:r>
        <w:r w:rsidRPr="00753579">
          <w:rPr>
            <w:noProof/>
            <w:webHidden/>
          </w:rPr>
          <w:fldChar w:fldCharType="end"/>
        </w:r>
      </w:hyperlink>
    </w:p>
    <w:p w14:paraId="3EF6C972" w14:textId="6FC19DBC" w:rsidR="00F823A7" w:rsidRPr="00753579" w:rsidRDefault="00F823A7">
      <w:pPr>
        <w:pStyle w:val="TOC1"/>
        <w:tabs>
          <w:tab w:val="right" w:leader="dot" w:pos="9628"/>
        </w:tabs>
        <w:rPr>
          <w:rFonts w:asciiTheme="minorHAnsi" w:hAnsiTheme="minorHAnsi" w:cstheme="minorBidi"/>
          <w:bCs w:val="0"/>
          <w:noProof/>
          <w:kern w:val="2"/>
          <w:lang w:eastAsia="en-GB"/>
          <w14:ligatures w14:val="standardContextual"/>
        </w:rPr>
      </w:pPr>
      <w:hyperlink w:anchor="_Toc243465765" w:history="1">
        <w:r w:rsidRPr="00753579">
          <w:rPr>
            <w:rStyle w:val="Hyperlink"/>
            <w:noProof/>
          </w:rPr>
          <w:t>Leverage existing supply chain capabilities</w:t>
        </w:r>
        <w:r w:rsidRPr="00753579">
          <w:rPr>
            <w:noProof/>
            <w:webHidden/>
          </w:rPr>
          <w:tab/>
        </w:r>
        <w:r w:rsidRPr="00753579">
          <w:rPr>
            <w:noProof/>
            <w:webHidden/>
          </w:rPr>
          <w:fldChar w:fldCharType="begin"/>
        </w:r>
        <w:r w:rsidRPr="00753579">
          <w:rPr>
            <w:noProof/>
            <w:webHidden/>
          </w:rPr>
          <w:instrText xml:space="preserve"> PAGEREF _Toc243465765 \h </w:instrText>
        </w:r>
        <w:r w:rsidRPr="00753579">
          <w:rPr>
            <w:noProof/>
            <w:webHidden/>
          </w:rPr>
        </w:r>
        <w:r w:rsidRPr="00753579">
          <w:rPr>
            <w:noProof/>
            <w:webHidden/>
          </w:rPr>
          <w:fldChar w:fldCharType="separate"/>
        </w:r>
        <w:r w:rsidR="00427826">
          <w:rPr>
            <w:noProof/>
            <w:webHidden/>
          </w:rPr>
          <w:t>26</w:t>
        </w:r>
        <w:r w:rsidRPr="00753579">
          <w:rPr>
            <w:noProof/>
            <w:webHidden/>
          </w:rPr>
          <w:fldChar w:fldCharType="end"/>
        </w:r>
      </w:hyperlink>
    </w:p>
    <w:p w14:paraId="1C9ADE60" w14:textId="45B437AE" w:rsidR="00F823A7" w:rsidRPr="00753579" w:rsidRDefault="00F823A7">
      <w:pPr>
        <w:pStyle w:val="TOC1"/>
        <w:tabs>
          <w:tab w:val="right" w:leader="dot" w:pos="9628"/>
        </w:tabs>
        <w:rPr>
          <w:rFonts w:asciiTheme="minorHAnsi" w:hAnsiTheme="minorHAnsi" w:cstheme="minorBidi"/>
          <w:bCs w:val="0"/>
          <w:noProof/>
          <w:kern w:val="2"/>
          <w:lang w:eastAsia="en-GB"/>
          <w14:ligatures w14:val="standardContextual"/>
        </w:rPr>
      </w:pPr>
      <w:hyperlink w:anchor="_Toc243465766" w:history="1">
        <w:r w:rsidRPr="00753579">
          <w:rPr>
            <w:rStyle w:val="Hyperlink"/>
            <w:noProof/>
          </w:rPr>
          <w:t>Enabling port infrastructure</w:t>
        </w:r>
        <w:r w:rsidRPr="00753579">
          <w:rPr>
            <w:noProof/>
            <w:webHidden/>
          </w:rPr>
          <w:tab/>
        </w:r>
        <w:r w:rsidRPr="00753579">
          <w:rPr>
            <w:noProof/>
            <w:webHidden/>
          </w:rPr>
          <w:fldChar w:fldCharType="begin"/>
        </w:r>
        <w:r w:rsidRPr="00753579">
          <w:rPr>
            <w:noProof/>
            <w:webHidden/>
          </w:rPr>
          <w:instrText xml:space="preserve"> PAGEREF _Toc243465766 \h </w:instrText>
        </w:r>
        <w:r w:rsidRPr="00753579">
          <w:rPr>
            <w:noProof/>
            <w:webHidden/>
          </w:rPr>
        </w:r>
        <w:r w:rsidRPr="00753579">
          <w:rPr>
            <w:noProof/>
            <w:webHidden/>
          </w:rPr>
          <w:fldChar w:fldCharType="separate"/>
        </w:r>
        <w:r w:rsidR="00427826">
          <w:rPr>
            <w:noProof/>
            <w:webHidden/>
          </w:rPr>
          <w:t>28</w:t>
        </w:r>
        <w:r w:rsidRPr="00753579">
          <w:rPr>
            <w:noProof/>
            <w:webHidden/>
          </w:rPr>
          <w:fldChar w:fldCharType="end"/>
        </w:r>
      </w:hyperlink>
    </w:p>
    <w:p w14:paraId="7C51D90B" w14:textId="577E97A7" w:rsidR="00F823A7" w:rsidRPr="00753579" w:rsidRDefault="00F823A7">
      <w:pPr>
        <w:pStyle w:val="TOC1"/>
        <w:tabs>
          <w:tab w:val="right" w:leader="dot" w:pos="9628"/>
        </w:tabs>
        <w:rPr>
          <w:rFonts w:asciiTheme="minorHAnsi" w:hAnsiTheme="minorHAnsi" w:cstheme="minorBidi"/>
          <w:bCs w:val="0"/>
          <w:noProof/>
          <w:kern w:val="2"/>
          <w:lang w:eastAsia="en-GB"/>
          <w14:ligatures w14:val="standardContextual"/>
        </w:rPr>
      </w:pPr>
      <w:hyperlink w:anchor="_Toc243465767" w:history="1">
        <w:r w:rsidRPr="00753579">
          <w:rPr>
            <w:rStyle w:val="Hyperlink"/>
            <w:noProof/>
          </w:rPr>
          <w:t>Victoria’s new Renewable Energy Zones</w:t>
        </w:r>
        <w:r w:rsidRPr="00753579">
          <w:rPr>
            <w:noProof/>
            <w:webHidden/>
          </w:rPr>
          <w:tab/>
        </w:r>
        <w:r w:rsidRPr="00753579">
          <w:rPr>
            <w:noProof/>
            <w:webHidden/>
          </w:rPr>
          <w:fldChar w:fldCharType="begin"/>
        </w:r>
        <w:r w:rsidRPr="00753579">
          <w:rPr>
            <w:noProof/>
            <w:webHidden/>
          </w:rPr>
          <w:instrText xml:space="preserve"> PAGEREF _Toc243465767 \h </w:instrText>
        </w:r>
        <w:r w:rsidRPr="00753579">
          <w:rPr>
            <w:noProof/>
            <w:webHidden/>
          </w:rPr>
        </w:r>
        <w:r w:rsidRPr="00753579">
          <w:rPr>
            <w:noProof/>
            <w:webHidden/>
          </w:rPr>
          <w:fldChar w:fldCharType="separate"/>
        </w:r>
        <w:r w:rsidR="00427826">
          <w:rPr>
            <w:noProof/>
            <w:webHidden/>
          </w:rPr>
          <w:t>31</w:t>
        </w:r>
        <w:r w:rsidRPr="00753579">
          <w:rPr>
            <w:noProof/>
            <w:webHidden/>
          </w:rPr>
          <w:fldChar w:fldCharType="end"/>
        </w:r>
      </w:hyperlink>
    </w:p>
    <w:p w14:paraId="6B0088D5" w14:textId="0BC120DE" w:rsidR="00F823A7" w:rsidRPr="00753579" w:rsidRDefault="00F823A7">
      <w:pPr>
        <w:pStyle w:val="TOC1"/>
        <w:tabs>
          <w:tab w:val="right" w:leader="dot" w:pos="9628"/>
        </w:tabs>
        <w:rPr>
          <w:rFonts w:asciiTheme="minorHAnsi" w:hAnsiTheme="minorHAnsi" w:cstheme="minorBidi"/>
          <w:bCs w:val="0"/>
          <w:noProof/>
          <w:kern w:val="2"/>
          <w:lang w:eastAsia="en-GB"/>
          <w14:ligatures w14:val="standardContextual"/>
        </w:rPr>
      </w:pPr>
      <w:hyperlink w:anchor="_Toc243465768" w:history="1">
        <w:r w:rsidRPr="00753579">
          <w:rPr>
            <w:rStyle w:val="Hyperlink"/>
            <w:noProof/>
          </w:rPr>
          <w:t>Gippsland Shoreline Renewable Energy Zone</w:t>
        </w:r>
        <w:r w:rsidRPr="00753579">
          <w:rPr>
            <w:noProof/>
            <w:webHidden/>
          </w:rPr>
          <w:tab/>
        </w:r>
        <w:r w:rsidRPr="00753579">
          <w:rPr>
            <w:noProof/>
            <w:webHidden/>
          </w:rPr>
          <w:fldChar w:fldCharType="begin"/>
        </w:r>
        <w:r w:rsidRPr="00753579">
          <w:rPr>
            <w:noProof/>
            <w:webHidden/>
          </w:rPr>
          <w:instrText xml:space="preserve"> PAGEREF _Toc243465768 \h </w:instrText>
        </w:r>
        <w:r w:rsidRPr="00753579">
          <w:rPr>
            <w:noProof/>
            <w:webHidden/>
          </w:rPr>
        </w:r>
        <w:r w:rsidRPr="00753579">
          <w:rPr>
            <w:noProof/>
            <w:webHidden/>
          </w:rPr>
          <w:fldChar w:fldCharType="separate"/>
        </w:r>
        <w:r w:rsidR="00427826">
          <w:rPr>
            <w:noProof/>
            <w:webHidden/>
          </w:rPr>
          <w:t>34</w:t>
        </w:r>
        <w:r w:rsidRPr="00753579">
          <w:rPr>
            <w:noProof/>
            <w:webHidden/>
          </w:rPr>
          <w:fldChar w:fldCharType="end"/>
        </w:r>
      </w:hyperlink>
    </w:p>
    <w:p w14:paraId="0E8E4DBD" w14:textId="5A3920D5" w:rsidR="00F823A7" w:rsidRPr="00753579" w:rsidRDefault="00F823A7">
      <w:pPr>
        <w:pStyle w:val="TOC1"/>
        <w:tabs>
          <w:tab w:val="right" w:leader="dot" w:pos="9628"/>
        </w:tabs>
        <w:rPr>
          <w:rFonts w:asciiTheme="minorHAnsi" w:hAnsiTheme="minorHAnsi" w:cstheme="minorBidi"/>
          <w:bCs w:val="0"/>
          <w:noProof/>
          <w:kern w:val="2"/>
          <w:lang w:eastAsia="en-GB"/>
          <w14:ligatures w14:val="standardContextual"/>
        </w:rPr>
      </w:pPr>
      <w:hyperlink w:anchor="_Toc243465769" w:history="1">
        <w:r w:rsidRPr="00753579">
          <w:rPr>
            <w:rStyle w:val="Hyperlink"/>
            <w:noProof/>
          </w:rPr>
          <w:t>World class renewable energy talent</w:t>
        </w:r>
        <w:r w:rsidRPr="00753579">
          <w:rPr>
            <w:noProof/>
            <w:webHidden/>
          </w:rPr>
          <w:tab/>
        </w:r>
        <w:r w:rsidRPr="00753579">
          <w:rPr>
            <w:noProof/>
            <w:webHidden/>
          </w:rPr>
          <w:fldChar w:fldCharType="begin"/>
        </w:r>
        <w:r w:rsidRPr="00753579">
          <w:rPr>
            <w:noProof/>
            <w:webHidden/>
          </w:rPr>
          <w:instrText xml:space="preserve"> PAGEREF _Toc243465769 \h </w:instrText>
        </w:r>
        <w:r w:rsidRPr="00753579">
          <w:rPr>
            <w:noProof/>
            <w:webHidden/>
          </w:rPr>
        </w:r>
        <w:r w:rsidRPr="00753579">
          <w:rPr>
            <w:noProof/>
            <w:webHidden/>
          </w:rPr>
          <w:fldChar w:fldCharType="separate"/>
        </w:r>
        <w:r w:rsidR="00427826">
          <w:rPr>
            <w:noProof/>
            <w:webHidden/>
          </w:rPr>
          <w:t>36</w:t>
        </w:r>
        <w:r w:rsidRPr="00753579">
          <w:rPr>
            <w:noProof/>
            <w:webHidden/>
          </w:rPr>
          <w:fldChar w:fldCharType="end"/>
        </w:r>
      </w:hyperlink>
    </w:p>
    <w:p w14:paraId="044916F8" w14:textId="4FC8D6FC" w:rsidR="00F823A7" w:rsidRPr="00753579" w:rsidRDefault="00F823A7">
      <w:pPr>
        <w:pStyle w:val="TOC1"/>
        <w:tabs>
          <w:tab w:val="right" w:leader="dot" w:pos="9628"/>
        </w:tabs>
        <w:rPr>
          <w:rFonts w:asciiTheme="minorHAnsi" w:hAnsiTheme="minorHAnsi" w:cstheme="minorBidi"/>
          <w:bCs w:val="0"/>
          <w:noProof/>
          <w:kern w:val="2"/>
          <w:lang w:eastAsia="en-GB"/>
          <w14:ligatures w14:val="standardContextual"/>
        </w:rPr>
      </w:pPr>
      <w:hyperlink w:anchor="_Toc243465770" w:history="1">
        <w:r w:rsidRPr="00753579">
          <w:rPr>
            <w:rStyle w:val="Hyperlink"/>
            <w:noProof/>
          </w:rPr>
          <w:t>Where research, industry and talent converge</w:t>
        </w:r>
        <w:r w:rsidRPr="00753579">
          <w:rPr>
            <w:noProof/>
            <w:webHidden/>
          </w:rPr>
          <w:tab/>
        </w:r>
        <w:r w:rsidRPr="00753579">
          <w:rPr>
            <w:noProof/>
            <w:webHidden/>
          </w:rPr>
          <w:fldChar w:fldCharType="begin"/>
        </w:r>
        <w:r w:rsidRPr="00753579">
          <w:rPr>
            <w:noProof/>
            <w:webHidden/>
          </w:rPr>
          <w:instrText xml:space="preserve"> PAGEREF _Toc243465770 \h </w:instrText>
        </w:r>
        <w:r w:rsidRPr="00753579">
          <w:rPr>
            <w:noProof/>
            <w:webHidden/>
          </w:rPr>
        </w:r>
        <w:r w:rsidRPr="00753579">
          <w:rPr>
            <w:noProof/>
            <w:webHidden/>
          </w:rPr>
          <w:fldChar w:fldCharType="separate"/>
        </w:r>
        <w:r w:rsidR="00427826">
          <w:rPr>
            <w:noProof/>
            <w:webHidden/>
          </w:rPr>
          <w:t>38</w:t>
        </w:r>
        <w:r w:rsidRPr="00753579">
          <w:rPr>
            <w:noProof/>
            <w:webHidden/>
          </w:rPr>
          <w:fldChar w:fldCharType="end"/>
        </w:r>
      </w:hyperlink>
    </w:p>
    <w:p w14:paraId="0302CA44" w14:textId="741D443C" w:rsidR="00F823A7" w:rsidRPr="00753579" w:rsidRDefault="00F823A7">
      <w:pPr>
        <w:pStyle w:val="TOC1"/>
        <w:tabs>
          <w:tab w:val="right" w:leader="dot" w:pos="9628"/>
        </w:tabs>
        <w:rPr>
          <w:rFonts w:asciiTheme="minorHAnsi" w:hAnsiTheme="minorHAnsi" w:cstheme="minorBidi"/>
          <w:bCs w:val="0"/>
          <w:noProof/>
          <w:kern w:val="2"/>
          <w:lang w:eastAsia="en-GB"/>
          <w14:ligatures w14:val="standardContextual"/>
        </w:rPr>
      </w:pPr>
      <w:hyperlink w:anchor="_Toc243465771" w:history="1">
        <w:r w:rsidRPr="00753579">
          <w:rPr>
            <w:rStyle w:val="Hyperlink"/>
            <w:noProof/>
          </w:rPr>
          <w:t>Industry events and conferences</w:t>
        </w:r>
        <w:r w:rsidRPr="00753579">
          <w:rPr>
            <w:noProof/>
            <w:webHidden/>
          </w:rPr>
          <w:tab/>
        </w:r>
        <w:r w:rsidRPr="00753579">
          <w:rPr>
            <w:noProof/>
            <w:webHidden/>
          </w:rPr>
          <w:fldChar w:fldCharType="begin"/>
        </w:r>
        <w:r w:rsidRPr="00753579">
          <w:rPr>
            <w:noProof/>
            <w:webHidden/>
          </w:rPr>
          <w:instrText xml:space="preserve"> PAGEREF _Toc243465771 \h </w:instrText>
        </w:r>
        <w:r w:rsidRPr="00753579">
          <w:rPr>
            <w:noProof/>
            <w:webHidden/>
          </w:rPr>
        </w:r>
        <w:r w:rsidRPr="00753579">
          <w:rPr>
            <w:noProof/>
            <w:webHidden/>
          </w:rPr>
          <w:fldChar w:fldCharType="separate"/>
        </w:r>
        <w:r w:rsidR="00427826">
          <w:rPr>
            <w:noProof/>
            <w:webHidden/>
          </w:rPr>
          <w:t>40</w:t>
        </w:r>
        <w:r w:rsidRPr="00753579">
          <w:rPr>
            <w:noProof/>
            <w:webHidden/>
          </w:rPr>
          <w:fldChar w:fldCharType="end"/>
        </w:r>
      </w:hyperlink>
    </w:p>
    <w:p w14:paraId="1D163F96" w14:textId="5AA14E7F" w:rsidR="00F823A7" w:rsidRPr="00753579" w:rsidRDefault="00F823A7">
      <w:pPr>
        <w:pStyle w:val="TOC1"/>
        <w:tabs>
          <w:tab w:val="right" w:leader="dot" w:pos="9628"/>
        </w:tabs>
        <w:rPr>
          <w:rFonts w:asciiTheme="minorHAnsi" w:hAnsiTheme="minorHAnsi" w:cstheme="minorBidi"/>
          <w:bCs w:val="0"/>
          <w:noProof/>
          <w:kern w:val="2"/>
          <w:lang w:eastAsia="en-GB"/>
          <w14:ligatures w14:val="standardContextual"/>
        </w:rPr>
      </w:pPr>
      <w:hyperlink w:anchor="_Toc243465772" w:history="1">
        <w:r w:rsidRPr="00753579">
          <w:rPr>
            <w:rStyle w:val="Hyperlink"/>
            <w:noProof/>
          </w:rPr>
          <w:t>Key Victorian Government entities</w:t>
        </w:r>
        <w:r w:rsidRPr="00753579">
          <w:rPr>
            <w:noProof/>
            <w:webHidden/>
          </w:rPr>
          <w:tab/>
        </w:r>
        <w:r w:rsidRPr="00753579">
          <w:rPr>
            <w:noProof/>
            <w:webHidden/>
          </w:rPr>
          <w:fldChar w:fldCharType="begin"/>
        </w:r>
        <w:r w:rsidRPr="00753579">
          <w:rPr>
            <w:noProof/>
            <w:webHidden/>
          </w:rPr>
          <w:instrText xml:space="preserve"> PAGEREF _Toc243465772 \h </w:instrText>
        </w:r>
        <w:r w:rsidRPr="00753579">
          <w:rPr>
            <w:noProof/>
            <w:webHidden/>
          </w:rPr>
        </w:r>
        <w:r w:rsidRPr="00753579">
          <w:rPr>
            <w:noProof/>
            <w:webHidden/>
          </w:rPr>
          <w:fldChar w:fldCharType="separate"/>
        </w:r>
        <w:r w:rsidR="00427826">
          <w:rPr>
            <w:noProof/>
            <w:webHidden/>
          </w:rPr>
          <w:t>44</w:t>
        </w:r>
        <w:r w:rsidRPr="00753579">
          <w:rPr>
            <w:noProof/>
            <w:webHidden/>
          </w:rPr>
          <w:fldChar w:fldCharType="end"/>
        </w:r>
      </w:hyperlink>
    </w:p>
    <w:p w14:paraId="79922FC3" w14:textId="658763BD" w:rsidR="00F823A7" w:rsidRPr="00753579" w:rsidRDefault="00F823A7">
      <w:pPr>
        <w:pStyle w:val="TOC1"/>
        <w:tabs>
          <w:tab w:val="right" w:leader="dot" w:pos="9628"/>
        </w:tabs>
        <w:rPr>
          <w:rFonts w:asciiTheme="minorHAnsi" w:hAnsiTheme="minorHAnsi" w:cstheme="minorBidi"/>
          <w:bCs w:val="0"/>
          <w:noProof/>
          <w:kern w:val="2"/>
          <w:lang w:eastAsia="en-GB"/>
          <w14:ligatures w14:val="standardContextual"/>
        </w:rPr>
      </w:pPr>
      <w:hyperlink w:anchor="_Toc243465773" w:history="1">
        <w:r w:rsidRPr="00753579">
          <w:rPr>
            <w:rStyle w:val="Hyperlink"/>
            <w:noProof/>
          </w:rPr>
          <w:t>Subsector packs</w:t>
        </w:r>
        <w:r w:rsidRPr="00753579">
          <w:rPr>
            <w:noProof/>
            <w:webHidden/>
          </w:rPr>
          <w:tab/>
        </w:r>
        <w:r w:rsidRPr="00753579">
          <w:rPr>
            <w:noProof/>
            <w:webHidden/>
          </w:rPr>
          <w:fldChar w:fldCharType="begin"/>
        </w:r>
        <w:r w:rsidRPr="00753579">
          <w:rPr>
            <w:noProof/>
            <w:webHidden/>
          </w:rPr>
          <w:instrText xml:space="preserve"> PAGEREF _Toc243465773 \h </w:instrText>
        </w:r>
        <w:r w:rsidRPr="00753579">
          <w:rPr>
            <w:noProof/>
            <w:webHidden/>
          </w:rPr>
        </w:r>
        <w:r w:rsidRPr="00753579">
          <w:rPr>
            <w:noProof/>
            <w:webHidden/>
          </w:rPr>
          <w:fldChar w:fldCharType="separate"/>
        </w:r>
        <w:r w:rsidR="00427826">
          <w:rPr>
            <w:noProof/>
            <w:webHidden/>
          </w:rPr>
          <w:t>47</w:t>
        </w:r>
        <w:r w:rsidRPr="00753579">
          <w:rPr>
            <w:noProof/>
            <w:webHidden/>
          </w:rPr>
          <w:fldChar w:fldCharType="end"/>
        </w:r>
      </w:hyperlink>
    </w:p>
    <w:p w14:paraId="783F4D9D" w14:textId="5D3B2ABD" w:rsidR="00F823A7" w:rsidRPr="00753579" w:rsidRDefault="00F823A7">
      <w:pPr>
        <w:pStyle w:val="TOC1"/>
        <w:tabs>
          <w:tab w:val="right" w:leader="dot" w:pos="9628"/>
        </w:tabs>
        <w:rPr>
          <w:rFonts w:asciiTheme="minorHAnsi" w:hAnsiTheme="minorHAnsi" w:cstheme="minorBidi"/>
          <w:bCs w:val="0"/>
          <w:noProof/>
          <w:kern w:val="2"/>
          <w:lang w:eastAsia="en-GB"/>
          <w14:ligatures w14:val="standardContextual"/>
        </w:rPr>
      </w:pPr>
      <w:hyperlink w:anchor="_Toc243465774" w:history="1">
        <w:r w:rsidRPr="00753579">
          <w:rPr>
            <w:rStyle w:val="Hyperlink"/>
            <w:noProof/>
          </w:rPr>
          <w:t>Publication information</w:t>
        </w:r>
        <w:r w:rsidRPr="00753579">
          <w:rPr>
            <w:noProof/>
            <w:webHidden/>
          </w:rPr>
          <w:tab/>
        </w:r>
        <w:r w:rsidRPr="00753579">
          <w:rPr>
            <w:noProof/>
            <w:webHidden/>
          </w:rPr>
          <w:fldChar w:fldCharType="begin"/>
        </w:r>
        <w:r w:rsidRPr="00753579">
          <w:rPr>
            <w:noProof/>
            <w:webHidden/>
          </w:rPr>
          <w:instrText xml:space="preserve"> PAGEREF _Toc243465774 \h </w:instrText>
        </w:r>
        <w:r w:rsidRPr="00753579">
          <w:rPr>
            <w:noProof/>
            <w:webHidden/>
          </w:rPr>
        </w:r>
        <w:r w:rsidRPr="00753579">
          <w:rPr>
            <w:noProof/>
            <w:webHidden/>
          </w:rPr>
          <w:fldChar w:fldCharType="separate"/>
        </w:r>
        <w:r w:rsidR="00427826">
          <w:rPr>
            <w:noProof/>
            <w:webHidden/>
          </w:rPr>
          <w:t>48</w:t>
        </w:r>
        <w:r w:rsidRPr="00753579">
          <w:rPr>
            <w:noProof/>
            <w:webHidden/>
          </w:rPr>
          <w:fldChar w:fldCharType="end"/>
        </w:r>
      </w:hyperlink>
    </w:p>
    <w:p w14:paraId="4F32CA67" w14:textId="2F9170F4" w:rsidR="00B165A7" w:rsidRPr="00753579" w:rsidRDefault="00C81AC2">
      <w:pPr>
        <w:suppressAutoHyphens w:val="0"/>
        <w:spacing w:after="160"/>
        <w:rPr>
          <w:rFonts w:asciiTheme="majorHAnsi" w:hAnsiTheme="majorHAnsi" w:cstheme="majorHAnsi"/>
          <w:szCs w:val="24"/>
        </w:rPr>
        <w:sectPr w:rsidR="00B165A7" w:rsidRPr="00753579" w:rsidSect="00EB277B">
          <w:headerReference w:type="even" r:id="rId8"/>
          <w:headerReference w:type="default" r:id="rId9"/>
          <w:footerReference w:type="even" r:id="rId10"/>
          <w:footerReference w:type="default" r:id="rId11"/>
          <w:headerReference w:type="first" r:id="rId12"/>
          <w:footerReference w:type="first" r:id="rId13"/>
          <w:pgSz w:w="11906" w:h="16838"/>
          <w:pgMar w:top="1134" w:right="1134" w:bottom="1134" w:left="1134" w:header="720" w:footer="454" w:gutter="0"/>
          <w:cols w:space="720"/>
          <w:noEndnote/>
          <w:docGrid w:linePitch="326"/>
        </w:sectPr>
      </w:pPr>
      <w:r w:rsidRPr="00753579">
        <w:rPr>
          <w:rFonts w:asciiTheme="majorHAnsi" w:hAnsiTheme="majorHAnsi" w:cstheme="majorHAnsi"/>
          <w:b/>
          <w:bCs/>
          <w:sz w:val="28"/>
          <w:szCs w:val="24"/>
        </w:rPr>
        <w:fldChar w:fldCharType="end"/>
      </w:r>
    </w:p>
    <w:p w14:paraId="5FEFED29" w14:textId="1A05EB6D" w:rsidR="0037718A" w:rsidRPr="00753579" w:rsidRDefault="0037718A" w:rsidP="00512CF3">
      <w:pPr>
        <w:pStyle w:val="Heading1"/>
        <w:pageBreakBefore/>
        <w:ind w:right="227"/>
      </w:pPr>
      <w:bookmarkStart w:id="0" w:name="_Toc243465757"/>
      <w:bookmarkStart w:id="1" w:name="_Toc184285036"/>
      <w:r w:rsidRPr="00753579">
        <w:lastRenderedPageBreak/>
        <w:t>Traditional Owners at the centre for</w:t>
      </w:r>
      <w:r w:rsidR="00512CF3" w:rsidRPr="00753579">
        <w:t> </w:t>
      </w:r>
      <w:r w:rsidRPr="00753579">
        <w:t>decision-making</w:t>
      </w:r>
      <w:r w:rsidR="00512CF3" w:rsidRPr="00753579">
        <w:t> </w:t>
      </w:r>
      <w:r w:rsidRPr="00753579">
        <w:t>processes</w:t>
      </w:r>
      <w:bookmarkEnd w:id="0"/>
    </w:p>
    <w:p w14:paraId="126A2167" w14:textId="77777777" w:rsidR="0037718A" w:rsidRPr="00753579" w:rsidRDefault="0037718A">
      <w:pPr>
        <w:pStyle w:val="BodyText"/>
      </w:pPr>
      <w:r w:rsidRPr="00753579">
        <w:t>Victoria celebrates the richness and diversity of Aboriginal history and culture, recognises the resilience and strength of Aboriginal communities, and is committed to advancing Aboriginal self-determination.</w:t>
      </w:r>
    </w:p>
    <w:p w14:paraId="0C90284A" w14:textId="77777777" w:rsidR="0037718A" w:rsidRPr="00753579" w:rsidRDefault="0037718A">
      <w:pPr>
        <w:pStyle w:val="BodyText"/>
      </w:pPr>
      <w:r w:rsidRPr="00753579">
        <w:t xml:space="preserve">Both the </w:t>
      </w:r>
      <w:r w:rsidRPr="00753579">
        <w:rPr>
          <w:i/>
          <w:iCs/>
        </w:rPr>
        <w:t>Offshore Wind Energy Implementation Statement 4</w:t>
      </w:r>
      <w:r w:rsidRPr="00753579">
        <w:t xml:space="preserve"> and the Victorian Government’s testimony to the </w:t>
      </w:r>
      <w:proofErr w:type="spellStart"/>
      <w:r w:rsidRPr="00753579">
        <w:t>Yoorrook</w:t>
      </w:r>
      <w:proofErr w:type="spellEnd"/>
      <w:r w:rsidRPr="00753579">
        <w:t xml:space="preserve"> Justice Commission reaffirm the Government’s commitment to supporting Traditional Owner aspirations through mutually beneficial agreements with developers that align with international best practice.</w:t>
      </w:r>
    </w:p>
    <w:p w14:paraId="11665762" w14:textId="77777777" w:rsidR="0037718A" w:rsidRPr="00753579" w:rsidRDefault="0037718A">
      <w:pPr>
        <w:pStyle w:val="BodyText"/>
      </w:pPr>
      <w:r w:rsidRPr="00753579">
        <w:t>Traditional Owners hold enduring rights and responsibilities for Country and Sea Country. Developers are expected to ensure that all engagement and partnership activities are culturally safe, respectful and informed by Traditional Owner self-determination. This includes creating opportunities for Traditional Owners to shape, participate in, lead and benefit from the renewable energy transition in ways determined by them.</w:t>
      </w:r>
    </w:p>
    <w:p w14:paraId="1E32FC6E" w14:textId="77777777" w:rsidR="0037718A" w:rsidRPr="00753579" w:rsidRDefault="0037718A">
      <w:pPr>
        <w:pStyle w:val="BodyText"/>
      </w:pPr>
      <w:r w:rsidRPr="00753579">
        <w:t xml:space="preserve">Traditional Owners’ cultural and legal rights must be recognised and upheld in accordance with the </w:t>
      </w:r>
      <w:r w:rsidRPr="00753579">
        <w:rPr>
          <w:i/>
          <w:iCs/>
        </w:rPr>
        <w:t>Traditional Owner Settlement Act 2010</w:t>
      </w:r>
      <w:r w:rsidRPr="00753579">
        <w:t xml:space="preserve"> (Vic), the </w:t>
      </w:r>
      <w:r w:rsidRPr="00753579">
        <w:rPr>
          <w:i/>
          <w:iCs/>
        </w:rPr>
        <w:t>Aboriginal Heritage Act 2006</w:t>
      </w:r>
      <w:r w:rsidRPr="00753579">
        <w:t xml:space="preserve"> (Vic), the </w:t>
      </w:r>
      <w:r w:rsidRPr="00753579">
        <w:rPr>
          <w:i/>
          <w:iCs/>
        </w:rPr>
        <w:t>Charter of Human Rights and Responsibilities Act 2006</w:t>
      </w:r>
      <w:r w:rsidRPr="00753579">
        <w:t xml:space="preserve"> (Vic), and the </w:t>
      </w:r>
      <w:r w:rsidRPr="00753579">
        <w:rPr>
          <w:i/>
          <w:iCs/>
        </w:rPr>
        <w:t>Native Title Act 1993</w:t>
      </w:r>
      <w:r w:rsidRPr="00753579">
        <w:t xml:space="preserve"> (</w:t>
      </w:r>
      <w:proofErr w:type="spellStart"/>
      <w:r w:rsidRPr="00753579">
        <w:t>Cth</w:t>
      </w:r>
      <w:proofErr w:type="spellEnd"/>
      <w:r w:rsidRPr="00753579">
        <w:t>).</w:t>
      </w:r>
    </w:p>
    <w:p w14:paraId="250AD9C9" w14:textId="77777777" w:rsidR="0037718A" w:rsidRDefault="0037718A">
      <w:pPr>
        <w:pStyle w:val="BodyText"/>
      </w:pPr>
      <w:r w:rsidRPr="00753579">
        <w:t>Respect for Aboriginal cultures, values, knowledge and practices is fundamental to meaningful engagement and enduring partnerships.</w:t>
      </w:r>
    </w:p>
    <w:p w14:paraId="7A64FF2C" w14:textId="77777777" w:rsidR="00284F0B" w:rsidRPr="003E44AB" w:rsidRDefault="00284F0B" w:rsidP="00284F0B">
      <w:pPr>
        <w:pStyle w:val="Heading2"/>
      </w:pPr>
      <w:r w:rsidRPr="003E44AB">
        <w:lastRenderedPageBreak/>
        <w:t>Acknowledgement of Country</w:t>
      </w:r>
    </w:p>
    <w:p w14:paraId="0F9E2935" w14:textId="77777777" w:rsidR="00284F0B" w:rsidRPr="003E44AB" w:rsidRDefault="00284F0B" w:rsidP="00284F0B">
      <w:pPr>
        <w:pStyle w:val="BodyText"/>
        <w:spacing w:after="120"/>
      </w:pPr>
      <w:r w:rsidRPr="003E44AB">
        <w:t>We acknowledge and respect Victorian Traditional Owners as the original custodians of Victoria’s land and waters, their unique ability to care for Country and deep spiritual connection to it.</w:t>
      </w:r>
    </w:p>
    <w:p w14:paraId="419F9139" w14:textId="77777777" w:rsidR="00284F0B" w:rsidRPr="003E44AB" w:rsidRDefault="00284F0B" w:rsidP="00284F0B">
      <w:pPr>
        <w:pStyle w:val="BodyText"/>
        <w:spacing w:after="120"/>
      </w:pPr>
      <w:r w:rsidRPr="003E44AB">
        <w:t>We honour Elders past and present whose knowledge and wisdom have ensured the continuation of culture and traditional practices.</w:t>
      </w:r>
    </w:p>
    <w:p w14:paraId="0BB6AF05" w14:textId="560C0F0B" w:rsidR="00284F0B" w:rsidRPr="00753579" w:rsidRDefault="00284F0B" w:rsidP="00284F0B">
      <w:pPr>
        <w:pStyle w:val="BodyText"/>
        <w:spacing w:after="120"/>
      </w:pPr>
      <w:r w:rsidRPr="003E44AB">
        <w:t>We are committed to genuinely partner, and meaningfully engage, with Victoria’s Traditional Owners and Aboriginal communities to support the protection of Country, the maintenance of spiritual and cultural practices and their broader aspirations in the 21</w:t>
      </w:r>
      <w:r w:rsidRPr="003E44AB">
        <w:rPr>
          <w:vertAlign w:val="superscript"/>
        </w:rPr>
        <w:t>st</w:t>
      </w:r>
      <w:r w:rsidRPr="003E44AB">
        <w:t> century and beyond.</w:t>
      </w:r>
    </w:p>
    <w:p w14:paraId="2C51B4FC" w14:textId="77777777" w:rsidR="0037718A" w:rsidRPr="00753579" w:rsidRDefault="0037718A" w:rsidP="000B350A">
      <w:pPr>
        <w:pStyle w:val="Heading1"/>
        <w:pageBreakBefore/>
        <w:ind w:right="-285"/>
      </w:pPr>
      <w:bookmarkStart w:id="2" w:name="_Toc243465758"/>
      <w:r w:rsidRPr="00753579">
        <w:lastRenderedPageBreak/>
        <w:t>Welcome to Victoria’s renewable energy sector</w:t>
      </w:r>
      <w:bookmarkEnd w:id="2"/>
    </w:p>
    <w:p w14:paraId="5598ED87" w14:textId="77777777" w:rsidR="0037718A" w:rsidRPr="00753579" w:rsidRDefault="0037718A">
      <w:pPr>
        <w:pStyle w:val="Introductoryparagraph"/>
      </w:pPr>
      <w:r w:rsidRPr="00753579">
        <w:t>Our legislated targets and changing energy market are creating investment opportunities.</w:t>
      </w:r>
    </w:p>
    <w:p w14:paraId="66DD46E8" w14:textId="77777777" w:rsidR="0037718A" w:rsidRPr="00753579" w:rsidRDefault="0037718A">
      <w:pPr>
        <w:pStyle w:val="BodyText"/>
      </w:pPr>
      <w:r w:rsidRPr="00753579">
        <w:t>Victoria’s energy market is rapidly transitioning away from a historic reliance on fossil fuels to a distributed and diversified renewable supply mix as the state’s largest coal-fired generators are set to retire. At the same time, electricity demand is growing as households, businesses and transport electrify and more data centres are added to the mix. Together, these trends are driving the need for new, reliable and clean energy supply.</w:t>
      </w:r>
    </w:p>
    <w:p w14:paraId="51F61D94" w14:textId="77777777" w:rsidR="0037718A" w:rsidRPr="00753579" w:rsidRDefault="0037718A">
      <w:pPr>
        <w:pStyle w:val="BodyText"/>
      </w:pPr>
      <w:r w:rsidRPr="00753579">
        <w:t>Victoria is leading offshore wind development in Australia, targeting 9 GW of offshore wind capacity with the first and largest declared area for offshore wind energy located in Gippsland. Supported by world-class wind resources, strong supply chains, research and development capabilities, and a highly skilled workforce, Victoria is a great destination for your investment.</w:t>
      </w:r>
    </w:p>
    <w:p w14:paraId="69D994CC" w14:textId="7CF7D602" w:rsidR="0037718A" w:rsidRPr="00753579" w:rsidRDefault="0037718A">
      <w:pPr>
        <w:pStyle w:val="Caption"/>
        <w:keepNext/>
      </w:pPr>
      <w:r w:rsidRPr="00753579">
        <w:t xml:space="preserve">Table </w:t>
      </w:r>
      <w:fldSimple w:instr=" SEQ Table \* ARABIC \* MERGEFORMAT ">
        <w:r w:rsidR="002304B6">
          <w:rPr>
            <w:noProof/>
          </w:rPr>
          <w:t>1</w:t>
        </w:r>
      </w:fldSimple>
      <w:r w:rsidRPr="00753579">
        <w:t xml:space="preserve">: </w:t>
      </w:r>
      <w:r w:rsidRPr="00753579">
        <w:rPr>
          <w:b w:val="0"/>
          <w:bCs/>
        </w:rPr>
        <w:t>Key renewable energy figures</w:t>
      </w:r>
    </w:p>
    <w:tbl>
      <w:tblPr>
        <w:tblStyle w:val="Style2"/>
        <w:tblW w:w="0" w:type="auto"/>
        <w:tblLook w:val="04A0" w:firstRow="1" w:lastRow="0" w:firstColumn="1" w:lastColumn="0" w:noHBand="0" w:noVBand="1"/>
        <w:tblCaption w:val="Key renewable energy figures"/>
        <w:tblDescription w:val="Table with 2 columns, Figure and Description, listing 3 key figures: 27 GW of new renewable generation and storage capacity required in Victoria by 2035, Australia’s 82% renewable energy target by 2030, and Victoria’s 9 GW offshore wind capacity target."/>
      </w:tblPr>
      <w:tblGrid>
        <w:gridCol w:w="2684"/>
        <w:gridCol w:w="6934"/>
      </w:tblGrid>
      <w:tr w:rsidR="0037718A" w:rsidRPr="00753579" w14:paraId="0CD8B1FC" w14:textId="77777777" w:rsidTr="000B350A">
        <w:trPr>
          <w:cnfStyle w:val="100000000000" w:firstRow="1" w:lastRow="0" w:firstColumn="0" w:lastColumn="0" w:oddVBand="0" w:evenVBand="0" w:oddHBand="0" w:evenHBand="0" w:firstRowFirstColumn="0" w:firstRowLastColumn="0" w:lastRowFirstColumn="0" w:lastRowLastColumn="0"/>
          <w:cantSplit/>
          <w:tblHeader/>
        </w:trPr>
        <w:tc>
          <w:tcPr>
            <w:tcW w:w="2684" w:type="dxa"/>
          </w:tcPr>
          <w:p w14:paraId="5B2E54BD" w14:textId="77777777" w:rsidR="0037718A" w:rsidRPr="00753579" w:rsidRDefault="0037718A" w:rsidP="000B350A">
            <w:pPr>
              <w:pStyle w:val="Tabletext"/>
              <w:spacing w:line="240" w:lineRule="auto"/>
              <w:jc w:val="center"/>
              <w:rPr>
                <w:b w:val="0"/>
                <w:bCs/>
              </w:rPr>
            </w:pPr>
            <w:r w:rsidRPr="00753579">
              <w:rPr>
                <w:bCs/>
              </w:rPr>
              <w:t>Figure</w:t>
            </w:r>
          </w:p>
        </w:tc>
        <w:tc>
          <w:tcPr>
            <w:tcW w:w="6934" w:type="dxa"/>
          </w:tcPr>
          <w:p w14:paraId="1B75AF74" w14:textId="77777777" w:rsidR="0037718A" w:rsidRPr="00753579" w:rsidRDefault="0037718A" w:rsidP="000B350A">
            <w:pPr>
              <w:pStyle w:val="Tabletext"/>
              <w:spacing w:line="240" w:lineRule="auto"/>
              <w:rPr>
                <w:b w:val="0"/>
                <w:bCs/>
              </w:rPr>
            </w:pPr>
            <w:r w:rsidRPr="00753579">
              <w:rPr>
                <w:bCs/>
              </w:rPr>
              <w:t>Description</w:t>
            </w:r>
          </w:p>
        </w:tc>
      </w:tr>
      <w:tr w:rsidR="0037718A" w:rsidRPr="00753579" w14:paraId="58A12008" w14:textId="77777777" w:rsidTr="000B350A">
        <w:trPr>
          <w:cantSplit/>
        </w:trPr>
        <w:tc>
          <w:tcPr>
            <w:tcW w:w="2684" w:type="dxa"/>
          </w:tcPr>
          <w:p w14:paraId="7030D6E7" w14:textId="7ADC89ED" w:rsidR="0037718A" w:rsidRPr="00753579" w:rsidRDefault="0037718A" w:rsidP="000B350A">
            <w:pPr>
              <w:pStyle w:val="Tabletext"/>
              <w:jc w:val="center"/>
            </w:pPr>
            <w:r w:rsidRPr="00753579">
              <w:t>27 GW</w:t>
            </w:r>
            <w:r w:rsidRPr="00753579">
              <w:rPr>
                <w:rStyle w:val="FootnoteReference"/>
              </w:rPr>
              <w:footnoteReference w:id="1"/>
            </w:r>
          </w:p>
        </w:tc>
        <w:tc>
          <w:tcPr>
            <w:tcW w:w="6934" w:type="dxa"/>
          </w:tcPr>
          <w:p w14:paraId="1CB14B44" w14:textId="77777777" w:rsidR="0037718A" w:rsidRPr="00753579" w:rsidRDefault="0037718A">
            <w:pPr>
              <w:pStyle w:val="Tabletext"/>
            </w:pPr>
            <w:r w:rsidRPr="00753579">
              <w:t>New renewable generation and storage capacity required by 2035 in Victoria</w:t>
            </w:r>
          </w:p>
        </w:tc>
      </w:tr>
      <w:tr w:rsidR="0037718A" w:rsidRPr="00753579" w14:paraId="1133B2FC" w14:textId="77777777" w:rsidTr="000B350A">
        <w:trPr>
          <w:cantSplit/>
        </w:trPr>
        <w:tc>
          <w:tcPr>
            <w:tcW w:w="2684" w:type="dxa"/>
          </w:tcPr>
          <w:p w14:paraId="3856B2D1" w14:textId="77777777" w:rsidR="0037718A" w:rsidRPr="00753579" w:rsidRDefault="0037718A" w:rsidP="000B350A">
            <w:pPr>
              <w:pStyle w:val="Tabletext"/>
              <w:jc w:val="center"/>
            </w:pPr>
            <w:r w:rsidRPr="00753579">
              <w:t>82%</w:t>
            </w:r>
          </w:p>
        </w:tc>
        <w:tc>
          <w:tcPr>
            <w:tcW w:w="6934" w:type="dxa"/>
          </w:tcPr>
          <w:p w14:paraId="7116C295" w14:textId="77777777" w:rsidR="0037718A" w:rsidRPr="00753579" w:rsidRDefault="0037718A">
            <w:pPr>
              <w:pStyle w:val="Tabletext"/>
            </w:pPr>
            <w:r w:rsidRPr="00753579">
              <w:t>Australia’s renewable energy target by 2030</w:t>
            </w:r>
          </w:p>
        </w:tc>
      </w:tr>
      <w:tr w:rsidR="0037718A" w:rsidRPr="00753579" w14:paraId="7DA3513F" w14:textId="77777777" w:rsidTr="000B350A">
        <w:trPr>
          <w:cantSplit/>
        </w:trPr>
        <w:tc>
          <w:tcPr>
            <w:tcW w:w="2684" w:type="dxa"/>
          </w:tcPr>
          <w:p w14:paraId="076633C2" w14:textId="77777777" w:rsidR="0037718A" w:rsidRPr="00753579" w:rsidRDefault="0037718A" w:rsidP="000B350A">
            <w:pPr>
              <w:pStyle w:val="Tabletext"/>
              <w:jc w:val="center"/>
            </w:pPr>
            <w:r w:rsidRPr="00753579">
              <w:t>9 GW</w:t>
            </w:r>
          </w:p>
        </w:tc>
        <w:tc>
          <w:tcPr>
            <w:tcW w:w="6934" w:type="dxa"/>
          </w:tcPr>
          <w:p w14:paraId="76DC5484" w14:textId="77777777" w:rsidR="0037718A" w:rsidRPr="00753579" w:rsidRDefault="0037718A">
            <w:pPr>
              <w:pStyle w:val="Tabletext"/>
            </w:pPr>
            <w:r w:rsidRPr="00753579">
              <w:t>Targeted offshore wind capacity</w:t>
            </w:r>
          </w:p>
        </w:tc>
      </w:tr>
    </w:tbl>
    <w:p w14:paraId="7D70E37B" w14:textId="492F6479" w:rsidR="0037718A" w:rsidRPr="00753579" w:rsidRDefault="0037718A">
      <w:pPr>
        <w:pStyle w:val="Caption"/>
        <w:keepNext/>
      </w:pPr>
      <w:r w:rsidRPr="00753579">
        <w:lastRenderedPageBreak/>
        <w:t xml:space="preserve">Table </w:t>
      </w:r>
      <w:fldSimple w:instr=" SEQ Table \* ARABIC \* MERGEFORMAT ">
        <w:r w:rsidR="002304B6">
          <w:rPr>
            <w:noProof/>
          </w:rPr>
          <w:t>2</w:t>
        </w:r>
      </w:fldSimple>
      <w:r w:rsidRPr="00753579">
        <w:t xml:space="preserve">: </w:t>
      </w:r>
      <w:r w:rsidRPr="00753579">
        <w:rPr>
          <w:b w:val="0"/>
          <w:bCs/>
        </w:rPr>
        <w:t>The Victorian Government’s legislated targets</w:t>
      </w:r>
    </w:p>
    <w:tbl>
      <w:tblPr>
        <w:tblStyle w:val="Style2"/>
        <w:tblW w:w="0" w:type="auto"/>
        <w:tblLook w:val="04A0" w:firstRow="1" w:lastRow="0" w:firstColumn="1" w:lastColumn="0" w:noHBand="0" w:noVBand="1"/>
        <w:tblCaption w:val="The Victorian Government’s legislated targets"/>
        <w:tblDescription w:val="Table with 3 columns, Year, Target and Status, listing the Victorian Government’s legislated renewable electricity generation, energy storage and net-zero emissions targets from 2020 to 2045."/>
      </w:tblPr>
      <w:tblGrid>
        <w:gridCol w:w="1800"/>
        <w:gridCol w:w="5018"/>
        <w:gridCol w:w="2800"/>
      </w:tblGrid>
      <w:tr w:rsidR="0037718A" w:rsidRPr="00753579" w14:paraId="38070D02" w14:textId="77777777" w:rsidTr="00C6520E">
        <w:trPr>
          <w:cnfStyle w:val="100000000000" w:firstRow="1" w:lastRow="0" w:firstColumn="0" w:lastColumn="0" w:oddVBand="0" w:evenVBand="0" w:oddHBand="0" w:evenHBand="0" w:firstRowFirstColumn="0" w:firstRowLastColumn="0" w:lastRowFirstColumn="0" w:lastRowLastColumn="0"/>
          <w:cantSplit/>
          <w:tblHeader/>
        </w:trPr>
        <w:tc>
          <w:tcPr>
            <w:tcW w:w="1800" w:type="dxa"/>
            <w:vAlign w:val="center"/>
          </w:tcPr>
          <w:p w14:paraId="6ED3E0CA" w14:textId="77777777" w:rsidR="0037718A" w:rsidRPr="00753579" w:rsidRDefault="0037718A" w:rsidP="00C6520E">
            <w:pPr>
              <w:pStyle w:val="Tabletext"/>
              <w:jc w:val="center"/>
              <w:rPr>
                <w:b w:val="0"/>
                <w:bCs/>
              </w:rPr>
            </w:pPr>
            <w:r w:rsidRPr="00753579">
              <w:rPr>
                <w:bCs/>
              </w:rPr>
              <w:t>Year</w:t>
            </w:r>
          </w:p>
        </w:tc>
        <w:tc>
          <w:tcPr>
            <w:tcW w:w="5018" w:type="dxa"/>
          </w:tcPr>
          <w:p w14:paraId="51639001" w14:textId="77777777" w:rsidR="0037718A" w:rsidRPr="00753579" w:rsidRDefault="0037718A">
            <w:pPr>
              <w:pStyle w:val="Tabletext"/>
              <w:jc w:val="center"/>
              <w:rPr>
                <w:b w:val="0"/>
                <w:bCs/>
              </w:rPr>
            </w:pPr>
            <w:r w:rsidRPr="00753579">
              <w:rPr>
                <w:bCs/>
              </w:rPr>
              <w:t>Target</w:t>
            </w:r>
          </w:p>
        </w:tc>
        <w:tc>
          <w:tcPr>
            <w:tcW w:w="2800" w:type="dxa"/>
            <w:vAlign w:val="center"/>
          </w:tcPr>
          <w:p w14:paraId="7398627B" w14:textId="77777777" w:rsidR="0037718A" w:rsidRPr="00753579" w:rsidRDefault="0037718A" w:rsidP="00C6520E">
            <w:pPr>
              <w:pStyle w:val="Tabletext"/>
              <w:jc w:val="center"/>
              <w:rPr>
                <w:b w:val="0"/>
                <w:bCs/>
              </w:rPr>
            </w:pPr>
            <w:r w:rsidRPr="00753579">
              <w:rPr>
                <w:bCs/>
              </w:rPr>
              <w:t>Status</w:t>
            </w:r>
          </w:p>
        </w:tc>
      </w:tr>
      <w:tr w:rsidR="0037718A" w:rsidRPr="00753579" w14:paraId="751435C7" w14:textId="77777777" w:rsidTr="00C6520E">
        <w:trPr>
          <w:cantSplit/>
        </w:trPr>
        <w:tc>
          <w:tcPr>
            <w:tcW w:w="1800" w:type="dxa"/>
            <w:vAlign w:val="center"/>
          </w:tcPr>
          <w:p w14:paraId="018AD707" w14:textId="77777777" w:rsidR="0037718A" w:rsidRPr="00753579" w:rsidRDefault="0037718A" w:rsidP="00C6520E">
            <w:pPr>
              <w:pStyle w:val="Tabletext"/>
              <w:jc w:val="center"/>
              <w:rPr>
                <w:b/>
                <w:bCs/>
              </w:rPr>
            </w:pPr>
            <w:r w:rsidRPr="00753579">
              <w:rPr>
                <w:b/>
                <w:bCs/>
              </w:rPr>
              <w:t>2020</w:t>
            </w:r>
          </w:p>
        </w:tc>
        <w:tc>
          <w:tcPr>
            <w:tcW w:w="5018" w:type="dxa"/>
          </w:tcPr>
          <w:p w14:paraId="4667DE17" w14:textId="77777777" w:rsidR="0037718A" w:rsidRPr="00753579" w:rsidRDefault="0037718A">
            <w:pPr>
              <w:pStyle w:val="Tabletext"/>
            </w:pPr>
            <w:r w:rsidRPr="00753579">
              <w:t>25% renewable electricity generation</w:t>
            </w:r>
          </w:p>
        </w:tc>
        <w:tc>
          <w:tcPr>
            <w:tcW w:w="2800" w:type="dxa"/>
            <w:vAlign w:val="center"/>
          </w:tcPr>
          <w:p w14:paraId="19BFFB31" w14:textId="77777777" w:rsidR="0037718A" w:rsidRPr="00753579" w:rsidRDefault="0037718A" w:rsidP="00C6520E">
            <w:pPr>
              <w:pStyle w:val="Tabletext"/>
              <w:jc w:val="center"/>
            </w:pPr>
            <w:r w:rsidRPr="00753579">
              <w:t>Achieved</w:t>
            </w:r>
          </w:p>
        </w:tc>
      </w:tr>
      <w:tr w:rsidR="0037718A" w:rsidRPr="00753579" w14:paraId="5FF7F985" w14:textId="77777777" w:rsidTr="00C6520E">
        <w:trPr>
          <w:cantSplit/>
        </w:trPr>
        <w:tc>
          <w:tcPr>
            <w:tcW w:w="1800" w:type="dxa"/>
            <w:vAlign w:val="center"/>
          </w:tcPr>
          <w:p w14:paraId="23600F3A" w14:textId="77777777" w:rsidR="0037718A" w:rsidRPr="00753579" w:rsidRDefault="0037718A" w:rsidP="00C6520E">
            <w:pPr>
              <w:pStyle w:val="Tabletext"/>
              <w:jc w:val="center"/>
              <w:rPr>
                <w:b/>
                <w:bCs/>
              </w:rPr>
            </w:pPr>
            <w:r w:rsidRPr="00753579">
              <w:rPr>
                <w:b/>
                <w:bCs/>
              </w:rPr>
              <w:t>2025</w:t>
            </w:r>
          </w:p>
        </w:tc>
        <w:tc>
          <w:tcPr>
            <w:tcW w:w="5018" w:type="dxa"/>
          </w:tcPr>
          <w:p w14:paraId="3734E82E" w14:textId="77777777" w:rsidR="0037718A" w:rsidRPr="00753579" w:rsidRDefault="0037718A">
            <w:pPr>
              <w:pStyle w:val="Tabletext"/>
            </w:pPr>
            <w:r w:rsidRPr="00753579">
              <w:t>40% renewable electricity generation</w:t>
            </w:r>
          </w:p>
        </w:tc>
        <w:tc>
          <w:tcPr>
            <w:tcW w:w="2800" w:type="dxa"/>
            <w:vAlign w:val="center"/>
          </w:tcPr>
          <w:p w14:paraId="03BC0AD3" w14:textId="77777777" w:rsidR="0037718A" w:rsidRPr="00753579" w:rsidRDefault="0037718A" w:rsidP="00C6520E">
            <w:pPr>
              <w:pStyle w:val="Tabletext"/>
              <w:jc w:val="center"/>
            </w:pPr>
            <w:r w:rsidRPr="00753579">
              <w:t>Achieved</w:t>
            </w:r>
          </w:p>
        </w:tc>
      </w:tr>
      <w:tr w:rsidR="0037718A" w:rsidRPr="00753579" w14:paraId="796204D1" w14:textId="77777777" w:rsidTr="00C6520E">
        <w:trPr>
          <w:cantSplit/>
        </w:trPr>
        <w:tc>
          <w:tcPr>
            <w:tcW w:w="1800" w:type="dxa"/>
            <w:vAlign w:val="center"/>
          </w:tcPr>
          <w:p w14:paraId="472C5E59" w14:textId="77777777" w:rsidR="0037718A" w:rsidRPr="00753579" w:rsidRDefault="0037718A" w:rsidP="00C6520E">
            <w:pPr>
              <w:pStyle w:val="Tabletext"/>
              <w:jc w:val="center"/>
              <w:rPr>
                <w:b/>
                <w:bCs/>
              </w:rPr>
            </w:pPr>
            <w:r w:rsidRPr="00753579">
              <w:rPr>
                <w:b/>
                <w:bCs/>
              </w:rPr>
              <w:t>2030</w:t>
            </w:r>
          </w:p>
        </w:tc>
        <w:tc>
          <w:tcPr>
            <w:tcW w:w="5018" w:type="dxa"/>
          </w:tcPr>
          <w:p w14:paraId="0C2C5FEA" w14:textId="77777777" w:rsidR="0037718A" w:rsidRPr="00753579" w:rsidRDefault="0037718A">
            <w:pPr>
              <w:pStyle w:val="Tabletext"/>
            </w:pPr>
            <w:r w:rsidRPr="00753579">
              <w:t>65% renewable electricity generation</w:t>
            </w:r>
          </w:p>
          <w:p w14:paraId="1D6856D9" w14:textId="77777777" w:rsidR="0037718A" w:rsidRPr="00753579" w:rsidRDefault="0037718A">
            <w:pPr>
              <w:pStyle w:val="Tabletext"/>
            </w:pPr>
            <w:r w:rsidRPr="00753579">
              <w:t>2.6 GW energy storage capacity</w:t>
            </w:r>
          </w:p>
        </w:tc>
        <w:tc>
          <w:tcPr>
            <w:tcW w:w="2800" w:type="dxa"/>
            <w:vAlign w:val="center"/>
          </w:tcPr>
          <w:p w14:paraId="46D87735" w14:textId="77777777" w:rsidR="0037718A" w:rsidRPr="00753579" w:rsidRDefault="0037718A" w:rsidP="00C6520E">
            <w:pPr>
              <w:pStyle w:val="Tabletext"/>
              <w:jc w:val="center"/>
            </w:pPr>
            <w:r w:rsidRPr="00753579">
              <w:t>Target</w:t>
            </w:r>
          </w:p>
        </w:tc>
      </w:tr>
      <w:tr w:rsidR="0037718A" w:rsidRPr="00753579" w14:paraId="2A671805" w14:textId="77777777" w:rsidTr="00C6520E">
        <w:trPr>
          <w:cantSplit/>
        </w:trPr>
        <w:tc>
          <w:tcPr>
            <w:tcW w:w="1800" w:type="dxa"/>
            <w:vAlign w:val="center"/>
          </w:tcPr>
          <w:p w14:paraId="405FBA97" w14:textId="77777777" w:rsidR="0037718A" w:rsidRPr="00753579" w:rsidRDefault="0037718A" w:rsidP="00C6520E">
            <w:pPr>
              <w:pStyle w:val="Tabletext"/>
              <w:jc w:val="center"/>
              <w:rPr>
                <w:b/>
                <w:bCs/>
              </w:rPr>
            </w:pPr>
            <w:r w:rsidRPr="00753579">
              <w:rPr>
                <w:b/>
                <w:bCs/>
              </w:rPr>
              <w:t>2035</w:t>
            </w:r>
          </w:p>
        </w:tc>
        <w:tc>
          <w:tcPr>
            <w:tcW w:w="5018" w:type="dxa"/>
          </w:tcPr>
          <w:p w14:paraId="338605A7" w14:textId="77777777" w:rsidR="0037718A" w:rsidRPr="00753579" w:rsidRDefault="0037718A">
            <w:pPr>
              <w:pStyle w:val="Tabletext"/>
            </w:pPr>
            <w:r w:rsidRPr="00753579">
              <w:t>95% renewable electricity generation</w:t>
            </w:r>
          </w:p>
          <w:p w14:paraId="3793A67E" w14:textId="77777777" w:rsidR="0037718A" w:rsidRPr="00753579" w:rsidRDefault="0037718A">
            <w:pPr>
              <w:pStyle w:val="Tabletext"/>
            </w:pPr>
            <w:r w:rsidRPr="00753579">
              <w:t>6.3 GW energy storage capacity</w:t>
            </w:r>
          </w:p>
        </w:tc>
        <w:tc>
          <w:tcPr>
            <w:tcW w:w="2800" w:type="dxa"/>
            <w:vAlign w:val="center"/>
          </w:tcPr>
          <w:p w14:paraId="36670CE9" w14:textId="77777777" w:rsidR="0037718A" w:rsidRPr="00753579" w:rsidRDefault="0037718A" w:rsidP="00C6520E">
            <w:pPr>
              <w:pStyle w:val="Tabletext"/>
              <w:jc w:val="center"/>
            </w:pPr>
            <w:r w:rsidRPr="00753579">
              <w:t>Target</w:t>
            </w:r>
          </w:p>
        </w:tc>
      </w:tr>
      <w:tr w:rsidR="0037718A" w:rsidRPr="00753579" w14:paraId="3D18A73C" w14:textId="77777777" w:rsidTr="00C6520E">
        <w:trPr>
          <w:cantSplit/>
        </w:trPr>
        <w:tc>
          <w:tcPr>
            <w:tcW w:w="1800" w:type="dxa"/>
            <w:vAlign w:val="center"/>
          </w:tcPr>
          <w:p w14:paraId="50113555" w14:textId="77777777" w:rsidR="0037718A" w:rsidRPr="00753579" w:rsidRDefault="0037718A" w:rsidP="00C6520E">
            <w:pPr>
              <w:pStyle w:val="Tabletext"/>
              <w:jc w:val="center"/>
              <w:rPr>
                <w:b/>
                <w:bCs/>
              </w:rPr>
            </w:pPr>
            <w:r w:rsidRPr="00753579">
              <w:rPr>
                <w:b/>
                <w:bCs/>
              </w:rPr>
              <w:t>2045</w:t>
            </w:r>
          </w:p>
        </w:tc>
        <w:tc>
          <w:tcPr>
            <w:tcW w:w="5018" w:type="dxa"/>
          </w:tcPr>
          <w:p w14:paraId="3F37DC97" w14:textId="77777777" w:rsidR="0037718A" w:rsidRPr="00753579" w:rsidRDefault="0037718A">
            <w:pPr>
              <w:pStyle w:val="Tabletext"/>
            </w:pPr>
            <w:r w:rsidRPr="00753579">
              <w:t>Net-zero emissions</w:t>
            </w:r>
          </w:p>
        </w:tc>
        <w:tc>
          <w:tcPr>
            <w:tcW w:w="2800" w:type="dxa"/>
            <w:vAlign w:val="center"/>
          </w:tcPr>
          <w:p w14:paraId="5D16571C" w14:textId="77777777" w:rsidR="0037718A" w:rsidRPr="00753579" w:rsidRDefault="0037718A" w:rsidP="00C6520E">
            <w:pPr>
              <w:pStyle w:val="Tabletext"/>
              <w:jc w:val="center"/>
            </w:pPr>
            <w:r w:rsidRPr="00753579">
              <w:t>Target</w:t>
            </w:r>
          </w:p>
        </w:tc>
      </w:tr>
    </w:tbl>
    <w:p w14:paraId="75BA1147" w14:textId="77777777" w:rsidR="0037718A" w:rsidRPr="00753579" w:rsidRDefault="0037718A">
      <w:pPr>
        <w:pStyle w:val="Heading1"/>
        <w:pageBreakBefore/>
      </w:pPr>
      <w:bookmarkStart w:id="3" w:name="_Toc243465759"/>
      <w:r w:rsidRPr="00753579">
        <w:lastRenderedPageBreak/>
        <w:t>Invest in Victoria’s offshore wind sector</w:t>
      </w:r>
      <w:bookmarkEnd w:id="3"/>
    </w:p>
    <w:p w14:paraId="7E35CA66" w14:textId="77777777" w:rsidR="0037718A" w:rsidRPr="00753579" w:rsidRDefault="0037718A">
      <w:pPr>
        <w:pStyle w:val="Heading2"/>
      </w:pPr>
      <w:r w:rsidRPr="00753579">
        <w:t>Clear commitment</w:t>
      </w:r>
    </w:p>
    <w:p w14:paraId="70A2A3C3" w14:textId="77777777" w:rsidR="0037718A" w:rsidRPr="00753579" w:rsidRDefault="0037718A">
      <w:pPr>
        <w:pStyle w:val="BodyText"/>
      </w:pPr>
      <w:r w:rsidRPr="00753579">
        <w:t>First auction for 2 GW of energy generation opened in August 2026, leading to 9 GW of targeted capacity – a clear pipeline for investment.</w:t>
      </w:r>
    </w:p>
    <w:p w14:paraId="2A7161A8" w14:textId="77777777" w:rsidR="0037718A" w:rsidRPr="00753579" w:rsidRDefault="0037718A">
      <w:pPr>
        <w:pStyle w:val="Heading2"/>
      </w:pPr>
      <w:r w:rsidRPr="00753579">
        <w:t>National leadership</w:t>
      </w:r>
    </w:p>
    <w:p w14:paraId="5ABC4092" w14:textId="77777777" w:rsidR="0037718A" w:rsidRPr="00753579" w:rsidRDefault="0037718A">
      <w:pPr>
        <w:pStyle w:val="BodyText"/>
      </w:pPr>
      <w:r w:rsidRPr="00753579">
        <w:t>Australia’s first and largest declared area for offshore wind energy in Gippsland.</w:t>
      </w:r>
    </w:p>
    <w:p w14:paraId="03061961" w14:textId="77777777" w:rsidR="0037718A" w:rsidRPr="00753579" w:rsidRDefault="0037718A">
      <w:pPr>
        <w:pStyle w:val="Heading2"/>
      </w:pPr>
      <w:r w:rsidRPr="00753579">
        <w:t>World-class resources</w:t>
      </w:r>
    </w:p>
    <w:p w14:paraId="1C0846C7" w14:textId="77777777" w:rsidR="0037718A" w:rsidRPr="00753579" w:rsidRDefault="0037718A">
      <w:pPr>
        <w:pStyle w:val="BodyText"/>
      </w:pPr>
      <w:r w:rsidRPr="00753579">
        <w:t>Strong and consistent wind speeds comparable to the best offshore wind regions globally.</w:t>
      </w:r>
    </w:p>
    <w:p w14:paraId="048FFE0A" w14:textId="77777777" w:rsidR="0037718A" w:rsidRPr="00753579" w:rsidRDefault="0037718A">
      <w:pPr>
        <w:pStyle w:val="Heading2"/>
      </w:pPr>
      <w:r w:rsidRPr="00753579">
        <w:t>Supply chain and manufacturing</w:t>
      </w:r>
    </w:p>
    <w:p w14:paraId="23118387" w14:textId="77777777" w:rsidR="0037718A" w:rsidRPr="00753579" w:rsidRDefault="0037718A">
      <w:pPr>
        <w:pStyle w:val="BodyText"/>
      </w:pPr>
      <w:r w:rsidRPr="00753579">
        <w:t>A strong pipeline of projects for original equipment manufacturers and local supply chains.</w:t>
      </w:r>
    </w:p>
    <w:p w14:paraId="71EF86DD" w14:textId="77777777" w:rsidR="0037718A" w:rsidRPr="00753579" w:rsidRDefault="0037718A">
      <w:pPr>
        <w:pStyle w:val="Heading2"/>
      </w:pPr>
      <w:r w:rsidRPr="00753579">
        <w:t>Access to skilled workers</w:t>
      </w:r>
    </w:p>
    <w:p w14:paraId="0D15CEAA" w14:textId="77777777" w:rsidR="0037718A" w:rsidRPr="00753579" w:rsidRDefault="0037718A">
      <w:pPr>
        <w:pStyle w:val="BodyText"/>
      </w:pPr>
      <w:r w:rsidRPr="00753579">
        <w:t>Home to the Asia Pacific Renewable Energy Training Centre in Ballarat and the Victorian Renewable Energy TAFE Centre of Excellence in Gippsland.</w:t>
      </w:r>
    </w:p>
    <w:p w14:paraId="18A60556" w14:textId="77777777" w:rsidR="0037718A" w:rsidRPr="00753579" w:rsidRDefault="0037718A">
      <w:pPr>
        <w:pStyle w:val="Heading2"/>
      </w:pPr>
      <w:r w:rsidRPr="00753579">
        <w:t>Enabling infrastructure</w:t>
      </w:r>
    </w:p>
    <w:p w14:paraId="342762D9" w14:textId="77777777" w:rsidR="0037718A" w:rsidRPr="00753579" w:rsidRDefault="0037718A">
      <w:pPr>
        <w:pStyle w:val="BodyText"/>
      </w:pPr>
      <w:r w:rsidRPr="00753579">
        <w:t>VicGrid is delivering the shared transmission infrastructure to connect offshore wind energy to the grid. The Victorian Renewable Energy Terminal at the Port of Hastings will deliver critical port capacity.</w:t>
      </w:r>
    </w:p>
    <w:p w14:paraId="6607F7EB" w14:textId="77777777" w:rsidR="0037718A" w:rsidRPr="00753579" w:rsidRDefault="0037718A">
      <w:pPr>
        <w:pStyle w:val="Heading2"/>
      </w:pPr>
      <w:r w:rsidRPr="00753579">
        <w:lastRenderedPageBreak/>
        <w:t xml:space="preserve">Victoria </w:t>
      </w:r>
      <w:proofErr w:type="gramStart"/>
      <w:r w:rsidRPr="00753579">
        <w:t>at a glance</w:t>
      </w:r>
      <w:proofErr w:type="gramEnd"/>
    </w:p>
    <w:p w14:paraId="5ABEF173" w14:textId="3A50AB0C" w:rsidR="0037718A" w:rsidRPr="00753579" w:rsidRDefault="0037718A">
      <w:pPr>
        <w:pStyle w:val="ListBullet"/>
      </w:pPr>
      <w:r w:rsidRPr="00753579">
        <w:t>Victoria is the fastest-growing state in the country with the population expected to reach 10.3 million by 2051.</w:t>
      </w:r>
      <w:r w:rsidRPr="00753579">
        <w:rPr>
          <w:rStyle w:val="FootnoteReference"/>
        </w:rPr>
        <w:footnoteReference w:id="2"/>
      </w:r>
    </w:p>
    <w:p w14:paraId="6A41A503" w14:textId="775D6345" w:rsidR="0037718A" w:rsidRPr="00753579" w:rsidRDefault="0037718A">
      <w:pPr>
        <w:pStyle w:val="ListBullet"/>
      </w:pPr>
      <w:r w:rsidRPr="00753579">
        <w:t>Victoria contributes nearly a quarter of Australia’s economic activity.</w:t>
      </w:r>
      <w:r w:rsidRPr="00753579">
        <w:rPr>
          <w:rStyle w:val="FootnoteReference"/>
        </w:rPr>
        <w:footnoteReference w:id="3"/>
      </w:r>
    </w:p>
    <w:p w14:paraId="736454EE" w14:textId="0FABED56" w:rsidR="0037718A" w:rsidRPr="00753579" w:rsidRDefault="0037718A">
      <w:pPr>
        <w:pStyle w:val="LastBulletinList"/>
      </w:pPr>
      <w:r w:rsidRPr="00753579">
        <w:t>Melbourne is ranked the world’s 3rd most liveable city and Australia’s most liveable city.</w:t>
      </w:r>
      <w:r w:rsidRPr="00753579">
        <w:rPr>
          <w:rStyle w:val="FootnoteReference"/>
        </w:rPr>
        <w:footnoteReference w:id="4"/>
      </w:r>
    </w:p>
    <w:p w14:paraId="6B1B1D6D" w14:textId="77777777" w:rsidR="0037718A" w:rsidRPr="00753579" w:rsidRDefault="0037718A">
      <w:pPr>
        <w:pStyle w:val="Heading1"/>
        <w:pageBreakBefore/>
      </w:pPr>
      <w:bookmarkStart w:id="4" w:name="_Toc243465760"/>
      <w:r w:rsidRPr="00753579">
        <w:lastRenderedPageBreak/>
        <w:t>World class resource</w:t>
      </w:r>
      <w:bookmarkEnd w:id="4"/>
    </w:p>
    <w:p w14:paraId="0A44DF41" w14:textId="77777777" w:rsidR="0037718A" w:rsidRPr="00753579" w:rsidRDefault="0037718A">
      <w:pPr>
        <w:pStyle w:val="Introductoryparagraph"/>
      </w:pPr>
      <w:r w:rsidRPr="00753579">
        <w:t>Victoria’s coastline boasts average wind speeds of 9–10 m/s, which is comparable to Northern Scandinavia, the North Sea, and the north-east coasts of the USA.</w:t>
      </w:r>
    </w:p>
    <w:p w14:paraId="0F356F72" w14:textId="77777777" w:rsidR="0037718A" w:rsidRPr="00753579" w:rsidRDefault="0037718A">
      <w:pPr>
        <w:pStyle w:val="BodyText"/>
      </w:pPr>
      <w:r w:rsidRPr="00753579">
        <w:t>Victoria’s on and offshore wind sectors are primed for investment, with wind power set to play a critical role in achieving the state’s renewable energy targets.</w:t>
      </w:r>
    </w:p>
    <w:p w14:paraId="1001300C" w14:textId="77777777" w:rsidR="0037718A" w:rsidRPr="00753579" w:rsidRDefault="0037718A">
      <w:pPr>
        <w:pStyle w:val="BodyText"/>
      </w:pPr>
      <w:r w:rsidRPr="00753579">
        <w:t>Victoria is perfectly positioned to lead the nation in establishing a thriving offshore wind industry, combining world-class wind resources with a skilled regional workforce, strong supply chain capability and a proven track record in renewable energy delivery.</w:t>
      </w:r>
    </w:p>
    <w:p w14:paraId="189D08B7" w14:textId="77777777" w:rsidR="0037718A" w:rsidRPr="00753579" w:rsidRDefault="0037718A" w:rsidP="00F407AA">
      <w:pPr>
        <w:pStyle w:val="Normalbeforebullets"/>
        <w:spacing w:after="0"/>
      </w:pPr>
      <w:r w:rsidRPr="00753579">
        <w:t>Victoria is ideal for offshore wind development with:</w:t>
      </w:r>
    </w:p>
    <w:p w14:paraId="5B640B7A" w14:textId="77777777" w:rsidR="0037718A" w:rsidRPr="00753579" w:rsidRDefault="0037718A" w:rsidP="00F407AA">
      <w:pPr>
        <w:pStyle w:val="ListBullet"/>
        <w:spacing w:after="0"/>
      </w:pPr>
      <w:r w:rsidRPr="00753579">
        <w:t>some of the world’s strongest and most consistent offshore wind resources</w:t>
      </w:r>
    </w:p>
    <w:p w14:paraId="28192D99" w14:textId="77777777" w:rsidR="0037718A" w:rsidRPr="00753579" w:rsidRDefault="0037718A" w:rsidP="00F407AA">
      <w:pPr>
        <w:pStyle w:val="ListBullet"/>
        <w:spacing w:after="0"/>
      </w:pPr>
      <w:r w:rsidRPr="00753579">
        <w:t>relatively shallow ocean depths</w:t>
      </w:r>
    </w:p>
    <w:p w14:paraId="68F71E19" w14:textId="77777777" w:rsidR="0037718A" w:rsidRPr="00753579" w:rsidRDefault="0037718A" w:rsidP="00F407AA">
      <w:pPr>
        <w:pStyle w:val="LastBulletinList"/>
        <w:spacing w:after="120"/>
      </w:pPr>
      <w:r w:rsidRPr="00753579">
        <w:t>proximity to existing 500 kV transmission infrastructure in the Latrobe Valley.</w:t>
      </w:r>
    </w:p>
    <w:p w14:paraId="6B4A84EA" w14:textId="0B2259B6" w:rsidR="0037718A" w:rsidRPr="00753579" w:rsidRDefault="0037718A">
      <w:pPr>
        <w:pStyle w:val="Caption"/>
        <w:keepNext/>
      </w:pPr>
      <w:bookmarkStart w:id="5" w:name="_Ref243468187"/>
      <w:r w:rsidRPr="00753579">
        <w:t xml:space="preserve">Figure </w:t>
      </w:r>
      <w:fldSimple w:instr=" SEQ Figure \* ARABIC \* MERGEFORMAT ">
        <w:r w:rsidR="002304B6">
          <w:rPr>
            <w:noProof/>
          </w:rPr>
          <w:t>1</w:t>
        </w:r>
      </w:fldSimple>
      <w:bookmarkEnd w:id="5"/>
      <w:r w:rsidRPr="00753579">
        <w:t xml:space="preserve">: </w:t>
      </w:r>
      <w:r w:rsidR="00CD2240" w:rsidRPr="00CD2240">
        <w:rPr>
          <w:b w:val="0"/>
          <w:bCs/>
        </w:rPr>
        <w:t>Offshore wind resource map</w:t>
      </w:r>
    </w:p>
    <w:p w14:paraId="590F9B15" w14:textId="6AE7BBB1" w:rsidR="00F407AA" w:rsidRPr="00753579" w:rsidRDefault="00F407AA" w:rsidP="00F407AA">
      <w:pPr>
        <w:spacing w:after="360"/>
        <w:jc w:val="center"/>
      </w:pPr>
      <w:r w:rsidRPr="00753579">
        <w:rPr>
          <w:noProof/>
        </w:rPr>
        <w:drawing>
          <wp:inline distT="0" distB="0" distL="0" distR="0" wp14:anchorId="571853A2" wp14:editId="00642A28">
            <wp:extent cx="5147035" cy="3185522"/>
            <wp:effectExtent l="12700" t="12700" r="9525" b="15240"/>
            <wp:docPr id="1148911725" name="Picture 1" descr="Map shows mean wind speeds at 100 metres across Victoria and surrounding offshore area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48911725" name="Picture 1" descr="Map shows mean wind speeds at 100 metres across Victoria and surrounding offshore areas."/>
                    <pic:cNvPicPr/>
                  </pic:nvPicPr>
                  <pic:blipFill>
                    <a:blip r:embed="rId14"/>
                    <a:stretch>
                      <a:fillRect/>
                    </a:stretch>
                  </pic:blipFill>
                  <pic:spPr>
                    <a:xfrm>
                      <a:off x="0" y="0"/>
                      <a:ext cx="5228323" cy="3235832"/>
                    </a:xfrm>
                    <a:prstGeom prst="rect">
                      <a:avLst/>
                    </a:prstGeom>
                    <a:ln>
                      <a:solidFill>
                        <a:schemeClr val="tx1"/>
                      </a:solidFill>
                    </a:ln>
                  </pic:spPr>
                </pic:pic>
              </a:graphicData>
            </a:graphic>
          </wp:inline>
        </w:drawing>
      </w:r>
    </w:p>
    <w:p w14:paraId="571B876C" w14:textId="50491F76" w:rsidR="0037718A" w:rsidRPr="00753579" w:rsidRDefault="00F407AA">
      <w:pPr>
        <w:pStyle w:val="BodyText"/>
      </w:pPr>
      <w:r w:rsidRPr="00753579">
        <w:lastRenderedPageBreak/>
        <w:fldChar w:fldCharType="begin"/>
      </w:r>
      <w:r w:rsidRPr="00753579">
        <w:instrText xml:space="preserve"> REF _Ref243468187 \h </w:instrText>
      </w:r>
      <w:r w:rsidRPr="00753579">
        <w:fldChar w:fldCharType="separate"/>
      </w:r>
      <w:r w:rsidR="002304B6" w:rsidRPr="00753579">
        <w:t xml:space="preserve">Figure </w:t>
      </w:r>
      <w:r w:rsidR="002304B6">
        <w:rPr>
          <w:noProof/>
        </w:rPr>
        <w:t>1</w:t>
      </w:r>
      <w:r w:rsidRPr="00753579">
        <w:fldChar w:fldCharType="end"/>
      </w:r>
      <w:r w:rsidR="0037718A" w:rsidRPr="00753579">
        <w:t xml:space="preserve"> shows mean wind speed at 100 metres across Victoria and its coastal waters. The strongest and most consistent winds, averaging 9 to 10 metres per second, are found offshore along the Victorian coastline, particularly in Bass Strait off Gippsland and in the Southern Ocean off south-west Victoria. Wind speeds are generally lower inland.</w:t>
      </w:r>
    </w:p>
    <w:p w14:paraId="5627266E" w14:textId="77777777" w:rsidR="0037718A" w:rsidRPr="00753579" w:rsidRDefault="0037718A">
      <w:pPr>
        <w:pStyle w:val="BodyText"/>
      </w:pPr>
      <w:r w:rsidRPr="00753579">
        <w:t>Source: Global Wind Atlas.</w:t>
      </w:r>
    </w:p>
    <w:p w14:paraId="36FA2EE4" w14:textId="77777777" w:rsidR="0037718A" w:rsidRPr="00753579" w:rsidRDefault="0037718A">
      <w:pPr>
        <w:pStyle w:val="Heading2"/>
      </w:pPr>
      <w:r w:rsidRPr="00753579">
        <w:t>Dedicated government coordination</w:t>
      </w:r>
    </w:p>
    <w:p w14:paraId="36E5AE01" w14:textId="77777777" w:rsidR="0037718A" w:rsidRPr="00753579" w:rsidRDefault="0037718A">
      <w:pPr>
        <w:pStyle w:val="BodyText"/>
      </w:pPr>
      <w:r w:rsidRPr="00753579">
        <w:t>Offshore Wind Energy Victoria (OWEV) is a dedicated division within the Energy Group of the Victorian Government’s DEECA, established to lead and accelerate the development of Victoria’s offshore wind industry.</w:t>
      </w:r>
    </w:p>
    <w:p w14:paraId="245139A7" w14:textId="77777777" w:rsidR="0037718A" w:rsidRPr="00753579" w:rsidRDefault="0037718A">
      <w:pPr>
        <w:pStyle w:val="BodyText"/>
      </w:pPr>
      <w:r w:rsidRPr="00753579">
        <w:t>OWEV is responsible for coordinating the growth of the sector, supporting the delivery of Victoria’s offshore wind energy targets, and facilitating the development of a globally competitive industry. Working in partnership with industry, communities and Traditional Owners, OWEV plays a key role in creating the policy, regulatory and investment environment required to enable offshore wind projects and associated supply chain opportunities.</w:t>
      </w:r>
    </w:p>
    <w:p w14:paraId="5B1D749D" w14:textId="77777777" w:rsidR="0037718A" w:rsidRPr="00753579" w:rsidRDefault="0037718A">
      <w:pPr>
        <w:pStyle w:val="BodyText"/>
      </w:pPr>
      <w:r w:rsidRPr="00753579">
        <w:t>As Victoria’s offshore wind sector progresses from planning to delivery, OWEV is helping to unlock investment, build local industry capability and support workforce development.</w:t>
      </w:r>
    </w:p>
    <w:p w14:paraId="140F86AD" w14:textId="04E7757D" w:rsidR="0037718A" w:rsidRPr="00753579" w:rsidRDefault="0037718A">
      <w:pPr>
        <w:pStyle w:val="BodyText"/>
      </w:pPr>
      <w:r w:rsidRPr="00753579">
        <w:t xml:space="preserve">For more information about OWEV and Victoria’s offshore wind energy, visit the </w:t>
      </w:r>
      <w:hyperlink r:id="rId15" w:tooltip="Opens the Victorian Government energy website page about offshore wind energy in Victoria" w:history="1">
        <w:r w:rsidR="00512CF3" w:rsidRPr="00753579">
          <w:rPr>
            <w:rStyle w:val="Hyperlink"/>
          </w:rPr>
          <w:t>offshore</w:t>
        </w:r>
        <w:r w:rsidR="009800A8">
          <w:rPr>
            <w:rStyle w:val="Hyperlink"/>
          </w:rPr>
          <w:t> </w:t>
        </w:r>
        <w:r w:rsidR="00512CF3" w:rsidRPr="00753579">
          <w:rPr>
            <w:rStyle w:val="Hyperlink"/>
          </w:rPr>
          <w:t>wind page</w:t>
        </w:r>
      </w:hyperlink>
      <w:r w:rsidRPr="00753579">
        <w:t>.</w:t>
      </w:r>
    </w:p>
    <w:p w14:paraId="08813EAB" w14:textId="77777777" w:rsidR="0037718A" w:rsidRPr="00753579" w:rsidRDefault="0037718A" w:rsidP="00F407AA">
      <w:pPr>
        <w:pStyle w:val="Heading1"/>
        <w:pageBreakBefore/>
        <w:ind w:right="-285"/>
      </w:pPr>
      <w:bookmarkStart w:id="6" w:name="_Toc243465761"/>
      <w:r w:rsidRPr="00753579">
        <w:lastRenderedPageBreak/>
        <w:t>Australian-first Request for Proposal now open</w:t>
      </w:r>
      <w:bookmarkEnd w:id="6"/>
    </w:p>
    <w:p w14:paraId="614DCDE8" w14:textId="77777777" w:rsidR="0037718A" w:rsidRPr="00753579" w:rsidRDefault="0037718A">
      <w:pPr>
        <w:pStyle w:val="Introductoryparagraph"/>
      </w:pPr>
      <w:r w:rsidRPr="00753579">
        <w:t>Victoria continues to lay the foundations for the industry to thrive with the commencement of Australia’s first offshore wind auction.</w:t>
      </w:r>
    </w:p>
    <w:p w14:paraId="00E1286F" w14:textId="77777777" w:rsidR="0037718A" w:rsidRPr="00753579" w:rsidRDefault="0037718A">
      <w:pPr>
        <w:pStyle w:val="Heading2"/>
      </w:pPr>
      <w:r w:rsidRPr="00753579">
        <w:t>Offshore wind auction</w:t>
      </w:r>
    </w:p>
    <w:p w14:paraId="58D8D40F" w14:textId="77777777" w:rsidR="0037718A" w:rsidRPr="00753579" w:rsidRDefault="0037718A">
      <w:pPr>
        <w:pStyle w:val="BodyText"/>
      </w:pPr>
      <w:r w:rsidRPr="00753579">
        <w:t>The opening of the Request for Proposal (RFP) in August 2026 marked the commencement of the first formal auction process to deliver up to 2 GW of offshore wind capacity to Victoria’s energy grid.</w:t>
      </w:r>
    </w:p>
    <w:p w14:paraId="114C23F6" w14:textId="77777777" w:rsidR="0037718A" w:rsidRPr="00753579" w:rsidRDefault="0037718A">
      <w:pPr>
        <w:pStyle w:val="BodyText"/>
      </w:pPr>
      <w:r w:rsidRPr="00753579">
        <w:t>The auction will award a support package to winning bidders. The package will consist of a contract for difference mechanism (</w:t>
      </w:r>
      <w:proofErr w:type="spellStart"/>
      <w:r w:rsidRPr="00753579">
        <w:t>CfD</w:t>
      </w:r>
      <w:proofErr w:type="spellEnd"/>
      <w:r w:rsidRPr="00753579">
        <w:t>) with a term of 20 years to help mitigate market revenue variability risk, and an Availability Payment.</w:t>
      </w:r>
    </w:p>
    <w:p w14:paraId="310C5183" w14:textId="77777777" w:rsidR="0037718A" w:rsidRPr="00753579" w:rsidRDefault="0037718A">
      <w:pPr>
        <w:pStyle w:val="BodyText"/>
      </w:pPr>
      <w:r w:rsidRPr="00753579">
        <w:t>The Availability Payment is a fixed-sum periodic payment, conditional upon the infrastructure being available to generate electricity and only payable following achievement of commercial operation.</w:t>
      </w:r>
    </w:p>
    <w:p w14:paraId="409FCA75" w14:textId="77777777" w:rsidR="0037718A" w:rsidRPr="00753579" w:rsidRDefault="0037718A">
      <w:pPr>
        <w:pStyle w:val="Normalbeforebullets"/>
      </w:pPr>
      <w:r w:rsidRPr="00753579">
        <w:t>Victoria will assess proposals based on:</w:t>
      </w:r>
    </w:p>
    <w:p w14:paraId="4D26C95D" w14:textId="77777777" w:rsidR="0037718A" w:rsidRPr="00753579" w:rsidRDefault="0037718A">
      <w:pPr>
        <w:pStyle w:val="ListBullet"/>
      </w:pPr>
      <w:r w:rsidRPr="00753579">
        <w:t>value for money</w:t>
      </w:r>
    </w:p>
    <w:p w14:paraId="6407CCF9" w14:textId="77777777" w:rsidR="0037718A" w:rsidRPr="00753579" w:rsidRDefault="0037718A">
      <w:pPr>
        <w:pStyle w:val="ListBullet"/>
      </w:pPr>
      <w:r w:rsidRPr="00753579">
        <w:t>deliverability</w:t>
      </w:r>
    </w:p>
    <w:p w14:paraId="1A4F64A5" w14:textId="77777777" w:rsidR="0037718A" w:rsidRPr="00753579" w:rsidRDefault="0037718A">
      <w:pPr>
        <w:pStyle w:val="LastBulletinList"/>
      </w:pPr>
      <w:r w:rsidRPr="00753579">
        <w:t>local content commitments.</w:t>
      </w:r>
    </w:p>
    <w:p w14:paraId="72D4CEE7" w14:textId="77777777" w:rsidR="0037718A" w:rsidRPr="00753579" w:rsidRDefault="0037718A">
      <w:pPr>
        <w:pStyle w:val="Normalbeforebullets"/>
      </w:pPr>
      <w:r w:rsidRPr="00753579">
        <w:t>Deliverability criteria will consider:</w:t>
      </w:r>
    </w:p>
    <w:p w14:paraId="69126043" w14:textId="77777777" w:rsidR="0037718A" w:rsidRPr="00753579" w:rsidRDefault="0037718A">
      <w:pPr>
        <w:pStyle w:val="ListBullet"/>
      </w:pPr>
      <w:r w:rsidRPr="00753579">
        <w:t>quality, maturity and robustness of project design</w:t>
      </w:r>
    </w:p>
    <w:p w14:paraId="0103DD36" w14:textId="77777777" w:rsidR="0037718A" w:rsidRPr="00753579" w:rsidRDefault="0037718A">
      <w:pPr>
        <w:pStyle w:val="ListBullet"/>
      </w:pPr>
      <w:r w:rsidRPr="00753579">
        <w:t>engineering and construction approaches</w:t>
      </w:r>
    </w:p>
    <w:p w14:paraId="0C49FF31" w14:textId="77777777" w:rsidR="0037718A" w:rsidRPr="00753579" w:rsidRDefault="0037718A">
      <w:pPr>
        <w:pStyle w:val="ListBullet"/>
      </w:pPr>
      <w:r w:rsidRPr="00753579">
        <w:t>technical capability</w:t>
      </w:r>
    </w:p>
    <w:p w14:paraId="0DCFB27A" w14:textId="77777777" w:rsidR="0037718A" w:rsidRPr="00753579" w:rsidRDefault="0037718A">
      <w:pPr>
        <w:pStyle w:val="ListBullet"/>
      </w:pPr>
      <w:r w:rsidRPr="00753579">
        <w:lastRenderedPageBreak/>
        <w:t>supply chain readiness</w:t>
      </w:r>
    </w:p>
    <w:p w14:paraId="73FEAFB9" w14:textId="77777777" w:rsidR="0037718A" w:rsidRPr="00753579" w:rsidRDefault="0037718A">
      <w:pPr>
        <w:pStyle w:val="ListBullet"/>
      </w:pPr>
      <w:r w:rsidRPr="00753579">
        <w:t>workforce capability</w:t>
      </w:r>
    </w:p>
    <w:p w14:paraId="0CA833A6" w14:textId="77777777" w:rsidR="0037718A" w:rsidRPr="00753579" w:rsidRDefault="0037718A">
      <w:pPr>
        <w:pStyle w:val="ListBullet"/>
      </w:pPr>
      <w:r w:rsidRPr="00753579">
        <w:t>risk management arrangements</w:t>
      </w:r>
    </w:p>
    <w:p w14:paraId="2BD22486" w14:textId="77777777" w:rsidR="0037718A" w:rsidRPr="00753579" w:rsidRDefault="0037718A">
      <w:pPr>
        <w:pStyle w:val="LastBulletinList"/>
      </w:pPr>
      <w:r w:rsidRPr="00753579">
        <w:t>overall ability to safely and effectively deliver the project.</w:t>
      </w:r>
    </w:p>
    <w:p w14:paraId="37CFEB84" w14:textId="77777777" w:rsidR="0037718A" w:rsidRPr="00753579" w:rsidRDefault="0037718A">
      <w:pPr>
        <w:pStyle w:val="BodyText"/>
      </w:pPr>
      <w:r w:rsidRPr="00753579">
        <w:t>The assessment will also examine feasibility licence holders’ partnerships with Traditional Owners, broader community engagement, and the extent of their social value and economic benefit commitments.</w:t>
      </w:r>
    </w:p>
    <w:p w14:paraId="3E8B01B1" w14:textId="77777777" w:rsidR="0037718A" w:rsidRPr="00753579" w:rsidRDefault="0037718A">
      <w:pPr>
        <w:pStyle w:val="Heading2"/>
      </w:pPr>
      <w:r w:rsidRPr="00753579">
        <w:t>Electricity Service Entry Mechanism (ESEM)</w:t>
      </w:r>
    </w:p>
    <w:p w14:paraId="75CCBBDD" w14:textId="77777777" w:rsidR="0037718A" w:rsidRPr="00753579" w:rsidRDefault="0037718A">
      <w:pPr>
        <w:pStyle w:val="BodyText"/>
      </w:pPr>
      <w:r w:rsidRPr="00753579">
        <w:t>Victoria intends to integrate offshore wind contracts into the ESEM – a proposed national framework, designed to support investment in new electricity generation and storage across the National Electricity Market (NEM).</w:t>
      </w:r>
    </w:p>
    <w:p w14:paraId="4A5001F3" w14:textId="77777777" w:rsidR="0037718A" w:rsidRPr="00753579" w:rsidRDefault="0037718A">
      <w:pPr>
        <w:pStyle w:val="BodyText"/>
      </w:pPr>
      <w:r w:rsidRPr="00753579">
        <w:t>The ESEM will provide a strong, enduring delivery pathway for offshore wind in line with Victoria’s long-term targets. The design and delivery of ESEM is underway and the scheme is expected to be operational by late 2027, subject to future Energy and Climate Change Ministerial Council decisions.</w:t>
      </w:r>
    </w:p>
    <w:p w14:paraId="7A679A12" w14:textId="77777777" w:rsidR="0037718A" w:rsidRPr="00753579" w:rsidRDefault="0037718A" w:rsidP="00F407AA">
      <w:pPr>
        <w:pStyle w:val="Heading2"/>
        <w:pageBreakBefore/>
      </w:pPr>
      <w:r w:rsidRPr="00753579">
        <w:lastRenderedPageBreak/>
        <w:t>Offshore wind energy timeline</w:t>
      </w:r>
    </w:p>
    <w:p w14:paraId="738E99B9" w14:textId="5BD3DF7A" w:rsidR="0037718A" w:rsidRPr="00753579" w:rsidRDefault="0037718A">
      <w:pPr>
        <w:pStyle w:val="Caption"/>
        <w:keepNext/>
      </w:pPr>
      <w:r w:rsidRPr="00753579">
        <w:t xml:space="preserve">Table </w:t>
      </w:r>
      <w:fldSimple w:instr=" SEQ Table \* ARABIC \* MERGEFORMAT ">
        <w:r w:rsidR="002304B6">
          <w:rPr>
            <w:noProof/>
          </w:rPr>
          <w:t>3</w:t>
        </w:r>
      </w:fldSimple>
      <w:r w:rsidRPr="00753579">
        <w:t>: Of</w:t>
      </w:r>
      <w:r w:rsidRPr="00753579">
        <w:rPr>
          <w:b w:val="0"/>
          <w:bCs/>
        </w:rPr>
        <w:t>fshore wind energy timeline</w:t>
      </w:r>
    </w:p>
    <w:tbl>
      <w:tblPr>
        <w:tblStyle w:val="Style2"/>
        <w:tblW w:w="0" w:type="auto"/>
        <w:tblLook w:val="04A0" w:firstRow="1" w:lastRow="0" w:firstColumn="1" w:lastColumn="0" w:noHBand="0" w:noVBand="1"/>
        <w:tblCaption w:val="Offshore wind energy timeline"/>
        <w:tblDescription w:val="Table with 3 columns, Year, Month and Milestone, listing key milestones in the development of Victoria’s offshore wind sector from 2021 to 2034."/>
      </w:tblPr>
      <w:tblGrid>
        <w:gridCol w:w="1400"/>
        <w:gridCol w:w="2200"/>
        <w:gridCol w:w="6018"/>
      </w:tblGrid>
      <w:tr w:rsidR="0037718A" w:rsidRPr="00753579" w14:paraId="42BBFE77" w14:textId="77777777">
        <w:trPr>
          <w:cnfStyle w:val="100000000000" w:firstRow="1" w:lastRow="0" w:firstColumn="0" w:lastColumn="0" w:oddVBand="0" w:evenVBand="0" w:oddHBand="0" w:evenHBand="0" w:firstRowFirstColumn="0" w:firstRowLastColumn="0" w:lastRowFirstColumn="0" w:lastRowLastColumn="0"/>
          <w:cantSplit/>
          <w:tblHeader/>
        </w:trPr>
        <w:tc>
          <w:tcPr>
            <w:tcW w:w="1400" w:type="dxa"/>
          </w:tcPr>
          <w:p w14:paraId="40AC51B5" w14:textId="77777777" w:rsidR="0037718A" w:rsidRPr="00753579" w:rsidRDefault="0037718A" w:rsidP="00F407AA">
            <w:pPr>
              <w:pStyle w:val="Tabletext"/>
              <w:spacing w:line="240" w:lineRule="auto"/>
              <w:jc w:val="center"/>
              <w:rPr>
                <w:bCs/>
              </w:rPr>
            </w:pPr>
            <w:r w:rsidRPr="00753579">
              <w:rPr>
                <w:bCs/>
              </w:rPr>
              <w:t>Year</w:t>
            </w:r>
          </w:p>
        </w:tc>
        <w:tc>
          <w:tcPr>
            <w:tcW w:w="2200" w:type="dxa"/>
          </w:tcPr>
          <w:p w14:paraId="2DC75E34" w14:textId="77777777" w:rsidR="0037718A" w:rsidRPr="00753579" w:rsidRDefault="0037718A" w:rsidP="00F407AA">
            <w:pPr>
              <w:pStyle w:val="Tabletext"/>
              <w:spacing w:line="240" w:lineRule="auto"/>
              <w:jc w:val="center"/>
              <w:rPr>
                <w:b w:val="0"/>
                <w:bCs/>
              </w:rPr>
            </w:pPr>
            <w:r w:rsidRPr="00753579">
              <w:rPr>
                <w:bCs/>
              </w:rPr>
              <w:t>Month</w:t>
            </w:r>
          </w:p>
        </w:tc>
        <w:tc>
          <w:tcPr>
            <w:tcW w:w="6018" w:type="dxa"/>
          </w:tcPr>
          <w:p w14:paraId="5475B560" w14:textId="77777777" w:rsidR="0037718A" w:rsidRPr="00753579" w:rsidRDefault="0037718A" w:rsidP="00F407AA">
            <w:pPr>
              <w:pStyle w:val="Tabletext"/>
              <w:spacing w:line="240" w:lineRule="auto"/>
              <w:rPr>
                <w:b w:val="0"/>
                <w:bCs/>
              </w:rPr>
            </w:pPr>
            <w:r w:rsidRPr="00753579">
              <w:rPr>
                <w:bCs/>
              </w:rPr>
              <w:t>Milestone</w:t>
            </w:r>
          </w:p>
        </w:tc>
      </w:tr>
      <w:tr w:rsidR="0037718A" w:rsidRPr="00753579" w14:paraId="3B8B7BCA" w14:textId="77777777">
        <w:trPr>
          <w:cantSplit/>
        </w:trPr>
        <w:tc>
          <w:tcPr>
            <w:tcW w:w="1400" w:type="dxa"/>
          </w:tcPr>
          <w:p w14:paraId="411DE5DC" w14:textId="77777777" w:rsidR="0037718A" w:rsidRPr="00753579" w:rsidRDefault="0037718A" w:rsidP="00F407AA">
            <w:pPr>
              <w:pStyle w:val="Tabletext"/>
              <w:jc w:val="center"/>
              <w:rPr>
                <w:b/>
                <w:bCs/>
              </w:rPr>
            </w:pPr>
            <w:r w:rsidRPr="00753579">
              <w:rPr>
                <w:b/>
                <w:bCs/>
              </w:rPr>
              <w:t>2021</w:t>
            </w:r>
          </w:p>
        </w:tc>
        <w:tc>
          <w:tcPr>
            <w:tcW w:w="2200" w:type="dxa"/>
          </w:tcPr>
          <w:p w14:paraId="3307FF77" w14:textId="77777777" w:rsidR="0037718A" w:rsidRPr="00753579" w:rsidRDefault="0037718A" w:rsidP="00F407AA">
            <w:pPr>
              <w:pStyle w:val="Tabletext"/>
              <w:jc w:val="center"/>
            </w:pPr>
            <w:r w:rsidRPr="00753579">
              <w:t>–</w:t>
            </w:r>
          </w:p>
        </w:tc>
        <w:tc>
          <w:tcPr>
            <w:tcW w:w="6018" w:type="dxa"/>
          </w:tcPr>
          <w:p w14:paraId="54E04A33" w14:textId="77777777" w:rsidR="0037718A" w:rsidRPr="00753579" w:rsidRDefault="0037718A">
            <w:pPr>
              <w:pStyle w:val="Tabletext"/>
            </w:pPr>
            <w:r w:rsidRPr="00753579">
              <w:rPr>
                <w:i/>
                <w:iCs/>
              </w:rPr>
              <w:t>Offshore Electricity Infrastructure Act 2021</w:t>
            </w:r>
            <w:r w:rsidRPr="00753579">
              <w:t xml:space="preserve"> (</w:t>
            </w:r>
            <w:proofErr w:type="spellStart"/>
            <w:r w:rsidRPr="00753579">
              <w:t>Cth</w:t>
            </w:r>
            <w:proofErr w:type="spellEnd"/>
            <w:r w:rsidRPr="00753579">
              <w:t>) allows for declaration of areas suitable for offshore wind, regulation and licensing of offshore wind projects</w:t>
            </w:r>
          </w:p>
        </w:tc>
      </w:tr>
      <w:tr w:rsidR="0037718A" w:rsidRPr="00753579" w14:paraId="559A965D" w14:textId="77777777">
        <w:trPr>
          <w:cantSplit/>
        </w:trPr>
        <w:tc>
          <w:tcPr>
            <w:tcW w:w="1400" w:type="dxa"/>
          </w:tcPr>
          <w:p w14:paraId="7118D87C" w14:textId="77777777" w:rsidR="0037718A" w:rsidRPr="00753579" w:rsidRDefault="0037718A" w:rsidP="00F407AA">
            <w:pPr>
              <w:pStyle w:val="Tabletext"/>
              <w:jc w:val="center"/>
              <w:rPr>
                <w:b/>
                <w:bCs/>
              </w:rPr>
            </w:pPr>
            <w:r w:rsidRPr="00753579">
              <w:rPr>
                <w:b/>
                <w:bCs/>
              </w:rPr>
              <w:t>2021</w:t>
            </w:r>
          </w:p>
        </w:tc>
        <w:tc>
          <w:tcPr>
            <w:tcW w:w="2200" w:type="dxa"/>
          </w:tcPr>
          <w:p w14:paraId="613600A9" w14:textId="77777777" w:rsidR="0037718A" w:rsidRPr="00753579" w:rsidRDefault="0037718A" w:rsidP="00F407AA">
            <w:pPr>
              <w:pStyle w:val="Tabletext"/>
              <w:jc w:val="center"/>
            </w:pPr>
            <w:r w:rsidRPr="00753579">
              <w:t>November</w:t>
            </w:r>
          </w:p>
        </w:tc>
        <w:tc>
          <w:tcPr>
            <w:tcW w:w="6018" w:type="dxa"/>
          </w:tcPr>
          <w:p w14:paraId="6FC437B9" w14:textId="77777777" w:rsidR="0037718A" w:rsidRPr="00753579" w:rsidRDefault="0037718A">
            <w:pPr>
              <w:pStyle w:val="Tabletext"/>
            </w:pPr>
            <w:r w:rsidRPr="00753579">
              <w:t>Victoria kick-starts development of the sector through the Energy Innovation Fund</w:t>
            </w:r>
          </w:p>
        </w:tc>
      </w:tr>
      <w:tr w:rsidR="0037718A" w:rsidRPr="00753579" w14:paraId="79E67C73" w14:textId="77777777">
        <w:trPr>
          <w:cantSplit/>
        </w:trPr>
        <w:tc>
          <w:tcPr>
            <w:tcW w:w="1400" w:type="dxa"/>
          </w:tcPr>
          <w:p w14:paraId="268745AE" w14:textId="77777777" w:rsidR="0037718A" w:rsidRPr="00753579" w:rsidRDefault="0037718A" w:rsidP="00F407AA">
            <w:pPr>
              <w:pStyle w:val="Tabletext"/>
              <w:jc w:val="center"/>
              <w:rPr>
                <w:b/>
                <w:bCs/>
              </w:rPr>
            </w:pPr>
            <w:r w:rsidRPr="00753579">
              <w:rPr>
                <w:b/>
                <w:bCs/>
              </w:rPr>
              <w:t>2022</w:t>
            </w:r>
          </w:p>
        </w:tc>
        <w:tc>
          <w:tcPr>
            <w:tcW w:w="2200" w:type="dxa"/>
          </w:tcPr>
          <w:p w14:paraId="2E88DA29" w14:textId="77777777" w:rsidR="0037718A" w:rsidRPr="00753579" w:rsidRDefault="0037718A" w:rsidP="00F407AA">
            <w:pPr>
              <w:pStyle w:val="Tabletext"/>
              <w:jc w:val="center"/>
            </w:pPr>
            <w:r w:rsidRPr="00753579">
              <w:t>August</w:t>
            </w:r>
          </w:p>
        </w:tc>
        <w:tc>
          <w:tcPr>
            <w:tcW w:w="6018" w:type="dxa"/>
          </w:tcPr>
          <w:p w14:paraId="53262857" w14:textId="77777777" w:rsidR="0037718A" w:rsidRPr="00753579" w:rsidRDefault="0037718A">
            <w:pPr>
              <w:pStyle w:val="Tabletext"/>
            </w:pPr>
            <w:r w:rsidRPr="00753579">
              <w:t>Commonwealth announced priority areas in Australia for offshore wind, including Gippsland and Southern Ocean in Victoria</w:t>
            </w:r>
          </w:p>
        </w:tc>
      </w:tr>
      <w:tr w:rsidR="0037718A" w:rsidRPr="00753579" w14:paraId="00D2476D" w14:textId="77777777">
        <w:trPr>
          <w:cantSplit/>
        </w:trPr>
        <w:tc>
          <w:tcPr>
            <w:tcW w:w="1400" w:type="dxa"/>
          </w:tcPr>
          <w:p w14:paraId="1A4148BB" w14:textId="77777777" w:rsidR="0037718A" w:rsidRPr="00753579" w:rsidRDefault="0037718A" w:rsidP="00F407AA">
            <w:pPr>
              <w:pStyle w:val="Tabletext"/>
              <w:jc w:val="center"/>
              <w:rPr>
                <w:b/>
                <w:bCs/>
              </w:rPr>
            </w:pPr>
            <w:r w:rsidRPr="00753579">
              <w:rPr>
                <w:b/>
                <w:bCs/>
              </w:rPr>
              <w:t>2022</w:t>
            </w:r>
          </w:p>
        </w:tc>
        <w:tc>
          <w:tcPr>
            <w:tcW w:w="2200" w:type="dxa"/>
          </w:tcPr>
          <w:p w14:paraId="558FF8A3" w14:textId="77777777" w:rsidR="0037718A" w:rsidRPr="00753579" w:rsidRDefault="0037718A" w:rsidP="00F407AA">
            <w:pPr>
              <w:pStyle w:val="Tabletext"/>
              <w:jc w:val="center"/>
            </w:pPr>
            <w:r w:rsidRPr="00753579">
              <w:t>August to October</w:t>
            </w:r>
          </w:p>
        </w:tc>
        <w:tc>
          <w:tcPr>
            <w:tcW w:w="6018" w:type="dxa"/>
          </w:tcPr>
          <w:p w14:paraId="0F4262BB" w14:textId="77777777" w:rsidR="0037718A" w:rsidRPr="00753579" w:rsidRDefault="0037718A">
            <w:pPr>
              <w:pStyle w:val="Tabletext"/>
            </w:pPr>
            <w:r w:rsidRPr="00753579">
              <w:t>Commonwealth public consultation on Gippsland proposed area</w:t>
            </w:r>
          </w:p>
        </w:tc>
      </w:tr>
      <w:tr w:rsidR="0037718A" w:rsidRPr="00753579" w14:paraId="426C4788" w14:textId="77777777">
        <w:trPr>
          <w:cantSplit/>
        </w:trPr>
        <w:tc>
          <w:tcPr>
            <w:tcW w:w="1400" w:type="dxa"/>
          </w:tcPr>
          <w:p w14:paraId="1E0AC983" w14:textId="77777777" w:rsidR="0037718A" w:rsidRPr="00753579" w:rsidRDefault="0037718A" w:rsidP="00F407AA">
            <w:pPr>
              <w:pStyle w:val="Tabletext"/>
              <w:jc w:val="center"/>
              <w:rPr>
                <w:b/>
                <w:bCs/>
              </w:rPr>
            </w:pPr>
            <w:r w:rsidRPr="00753579">
              <w:rPr>
                <w:b/>
                <w:bCs/>
              </w:rPr>
              <w:t>2022</w:t>
            </w:r>
          </w:p>
        </w:tc>
        <w:tc>
          <w:tcPr>
            <w:tcW w:w="2200" w:type="dxa"/>
          </w:tcPr>
          <w:p w14:paraId="1EE160D0" w14:textId="77777777" w:rsidR="0037718A" w:rsidRPr="00753579" w:rsidRDefault="0037718A" w:rsidP="00F407AA">
            <w:pPr>
              <w:pStyle w:val="Tabletext"/>
              <w:jc w:val="center"/>
            </w:pPr>
            <w:r w:rsidRPr="00753579">
              <w:t>October</w:t>
            </w:r>
          </w:p>
        </w:tc>
        <w:tc>
          <w:tcPr>
            <w:tcW w:w="6018" w:type="dxa"/>
          </w:tcPr>
          <w:p w14:paraId="474BCFB6" w14:textId="77777777" w:rsidR="0037718A" w:rsidRPr="00753579" w:rsidRDefault="0037718A">
            <w:pPr>
              <w:pStyle w:val="Tabletext"/>
            </w:pPr>
            <w:r w:rsidRPr="00753579">
              <w:rPr>
                <w:i/>
                <w:iCs/>
              </w:rPr>
              <w:t>Implementation Statement 1</w:t>
            </w:r>
            <w:r w:rsidRPr="00753579">
              <w:t xml:space="preserve"> released</w:t>
            </w:r>
          </w:p>
        </w:tc>
      </w:tr>
      <w:tr w:rsidR="0037718A" w:rsidRPr="00753579" w14:paraId="101A780D" w14:textId="77777777">
        <w:trPr>
          <w:cantSplit/>
        </w:trPr>
        <w:tc>
          <w:tcPr>
            <w:tcW w:w="1400" w:type="dxa"/>
          </w:tcPr>
          <w:p w14:paraId="4F00F66F" w14:textId="77777777" w:rsidR="0037718A" w:rsidRPr="00753579" w:rsidRDefault="0037718A" w:rsidP="00F407AA">
            <w:pPr>
              <w:pStyle w:val="Tabletext"/>
              <w:jc w:val="center"/>
              <w:rPr>
                <w:b/>
                <w:bCs/>
              </w:rPr>
            </w:pPr>
            <w:r w:rsidRPr="00753579">
              <w:rPr>
                <w:b/>
                <w:bCs/>
              </w:rPr>
              <w:t>2022</w:t>
            </w:r>
          </w:p>
        </w:tc>
        <w:tc>
          <w:tcPr>
            <w:tcW w:w="2200" w:type="dxa"/>
          </w:tcPr>
          <w:p w14:paraId="72FAEBD8" w14:textId="77777777" w:rsidR="0037718A" w:rsidRPr="00753579" w:rsidRDefault="0037718A" w:rsidP="00F407AA">
            <w:pPr>
              <w:pStyle w:val="Tabletext"/>
              <w:jc w:val="center"/>
            </w:pPr>
            <w:r w:rsidRPr="00753579">
              <w:t>December</w:t>
            </w:r>
          </w:p>
        </w:tc>
        <w:tc>
          <w:tcPr>
            <w:tcW w:w="6018" w:type="dxa"/>
          </w:tcPr>
          <w:p w14:paraId="1F36B069" w14:textId="77777777" w:rsidR="0037718A" w:rsidRPr="00753579" w:rsidRDefault="0037718A">
            <w:pPr>
              <w:pStyle w:val="Tabletext"/>
            </w:pPr>
            <w:r w:rsidRPr="00753579">
              <w:t>Commonwealth declared an area off Gippsland as suitable for offshore renewable energy</w:t>
            </w:r>
          </w:p>
        </w:tc>
      </w:tr>
      <w:tr w:rsidR="0037718A" w:rsidRPr="00753579" w14:paraId="7E879ACC" w14:textId="77777777">
        <w:trPr>
          <w:cantSplit/>
        </w:trPr>
        <w:tc>
          <w:tcPr>
            <w:tcW w:w="1400" w:type="dxa"/>
          </w:tcPr>
          <w:p w14:paraId="627C3E46" w14:textId="77777777" w:rsidR="0037718A" w:rsidRPr="00753579" w:rsidRDefault="0037718A" w:rsidP="00F407AA">
            <w:pPr>
              <w:pStyle w:val="Tabletext"/>
              <w:jc w:val="center"/>
              <w:rPr>
                <w:b/>
                <w:bCs/>
              </w:rPr>
            </w:pPr>
            <w:r w:rsidRPr="00753579">
              <w:rPr>
                <w:b/>
                <w:bCs/>
              </w:rPr>
              <w:t>2022</w:t>
            </w:r>
          </w:p>
        </w:tc>
        <w:tc>
          <w:tcPr>
            <w:tcW w:w="2200" w:type="dxa"/>
          </w:tcPr>
          <w:p w14:paraId="536DDC12" w14:textId="77777777" w:rsidR="0037718A" w:rsidRPr="00753579" w:rsidRDefault="0037718A" w:rsidP="00F407AA">
            <w:pPr>
              <w:pStyle w:val="Tabletext"/>
              <w:jc w:val="center"/>
            </w:pPr>
            <w:r w:rsidRPr="00753579">
              <w:t>December</w:t>
            </w:r>
          </w:p>
        </w:tc>
        <w:tc>
          <w:tcPr>
            <w:tcW w:w="6018" w:type="dxa"/>
          </w:tcPr>
          <w:p w14:paraId="38A073CF" w14:textId="77777777" w:rsidR="0037718A" w:rsidRPr="00753579" w:rsidRDefault="0037718A">
            <w:pPr>
              <w:pStyle w:val="Tabletext"/>
            </w:pPr>
            <w:r w:rsidRPr="00753579">
              <w:t>Offshore Wind Energy Victoria established to coordinate the development of Victoria’s offshore wind industry</w:t>
            </w:r>
          </w:p>
        </w:tc>
      </w:tr>
      <w:tr w:rsidR="0037718A" w:rsidRPr="00753579" w14:paraId="54E2B183" w14:textId="77777777">
        <w:trPr>
          <w:cantSplit/>
        </w:trPr>
        <w:tc>
          <w:tcPr>
            <w:tcW w:w="1400" w:type="dxa"/>
          </w:tcPr>
          <w:p w14:paraId="334A72B4" w14:textId="77777777" w:rsidR="0037718A" w:rsidRPr="00753579" w:rsidRDefault="0037718A" w:rsidP="00F407AA">
            <w:pPr>
              <w:pStyle w:val="Tabletext"/>
              <w:jc w:val="center"/>
              <w:rPr>
                <w:b/>
                <w:bCs/>
              </w:rPr>
            </w:pPr>
            <w:r w:rsidRPr="00753579">
              <w:rPr>
                <w:b/>
                <w:bCs/>
              </w:rPr>
              <w:t>2023</w:t>
            </w:r>
          </w:p>
        </w:tc>
        <w:tc>
          <w:tcPr>
            <w:tcW w:w="2200" w:type="dxa"/>
          </w:tcPr>
          <w:p w14:paraId="4A1F4120" w14:textId="77777777" w:rsidR="0037718A" w:rsidRPr="00753579" w:rsidRDefault="0037718A" w:rsidP="00F407AA">
            <w:pPr>
              <w:pStyle w:val="Tabletext"/>
              <w:jc w:val="center"/>
            </w:pPr>
            <w:r w:rsidRPr="00753579">
              <w:t>March</w:t>
            </w:r>
          </w:p>
        </w:tc>
        <w:tc>
          <w:tcPr>
            <w:tcW w:w="6018" w:type="dxa"/>
          </w:tcPr>
          <w:p w14:paraId="2C124B62" w14:textId="77777777" w:rsidR="0037718A" w:rsidRPr="00753579" w:rsidRDefault="0037718A">
            <w:pPr>
              <w:pStyle w:val="Tabletext"/>
            </w:pPr>
            <w:r w:rsidRPr="00753579">
              <w:rPr>
                <w:i/>
                <w:iCs/>
              </w:rPr>
              <w:t>Implementation Statement 2</w:t>
            </w:r>
            <w:r w:rsidRPr="00753579">
              <w:t xml:space="preserve"> released</w:t>
            </w:r>
          </w:p>
        </w:tc>
      </w:tr>
      <w:tr w:rsidR="0037718A" w:rsidRPr="00753579" w14:paraId="1E7DFB0B" w14:textId="77777777">
        <w:trPr>
          <w:cantSplit/>
        </w:trPr>
        <w:tc>
          <w:tcPr>
            <w:tcW w:w="1400" w:type="dxa"/>
          </w:tcPr>
          <w:p w14:paraId="17C0D04D" w14:textId="77777777" w:rsidR="0037718A" w:rsidRPr="00753579" w:rsidRDefault="0037718A" w:rsidP="00F407AA">
            <w:pPr>
              <w:pStyle w:val="Tabletext"/>
              <w:jc w:val="center"/>
              <w:rPr>
                <w:b/>
                <w:bCs/>
              </w:rPr>
            </w:pPr>
            <w:r w:rsidRPr="00753579">
              <w:rPr>
                <w:b/>
                <w:bCs/>
              </w:rPr>
              <w:t>2023</w:t>
            </w:r>
          </w:p>
        </w:tc>
        <w:tc>
          <w:tcPr>
            <w:tcW w:w="2200" w:type="dxa"/>
          </w:tcPr>
          <w:p w14:paraId="5B03C80D" w14:textId="77777777" w:rsidR="0037718A" w:rsidRPr="00753579" w:rsidRDefault="0037718A" w:rsidP="00F407AA">
            <w:pPr>
              <w:pStyle w:val="Tabletext"/>
              <w:jc w:val="center"/>
            </w:pPr>
            <w:r w:rsidRPr="00753579">
              <w:t>June to August</w:t>
            </w:r>
          </w:p>
        </w:tc>
        <w:tc>
          <w:tcPr>
            <w:tcW w:w="6018" w:type="dxa"/>
          </w:tcPr>
          <w:p w14:paraId="3B1E8FC3" w14:textId="77777777" w:rsidR="0037718A" w:rsidRPr="00753579" w:rsidRDefault="0037718A">
            <w:pPr>
              <w:pStyle w:val="Tabletext"/>
            </w:pPr>
            <w:r w:rsidRPr="00753579">
              <w:t>Public consultation on Southern Ocean proposed area</w:t>
            </w:r>
          </w:p>
        </w:tc>
      </w:tr>
      <w:tr w:rsidR="0037718A" w:rsidRPr="00753579" w14:paraId="69087D5A" w14:textId="77777777">
        <w:trPr>
          <w:cantSplit/>
        </w:trPr>
        <w:tc>
          <w:tcPr>
            <w:tcW w:w="1400" w:type="dxa"/>
          </w:tcPr>
          <w:p w14:paraId="6214883F" w14:textId="77777777" w:rsidR="0037718A" w:rsidRPr="00753579" w:rsidRDefault="0037718A" w:rsidP="00F407AA">
            <w:pPr>
              <w:pStyle w:val="Tabletext"/>
              <w:jc w:val="center"/>
              <w:rPr>
                <w:b/>
                <w:bCs/>
              </w:rPr>
            </w:pPr>
            <w:r w:rsidRPr="00753579">
              <w:rPr>
                <w:b/>
                <w:bCs/>
              </w:rPr>
              <w:t>2023</w:t>
            </w:r>
          </w:p>
        </w:tc>
        <w:tc>
          <w:tcPr>
            <w:tcW w:w="2200" w:type="dxa"/>
          </w:tcPr>
          <w:p w14:paraId="48BBBC04" w14:textId="77777777" w:rsidR="0037718A" w:rsidRPr="00753579" w:rsidRDefault="0037718A" w:rsidP="00F407AA">
            <w:pPr>
              <w:pStyle w:val="Tabletext"/>
              <w:jc w:val="center"/>
            </w:pPr>
            <w:r w:rsidRPr="00753579">
              <w:t>August</w:t>
            </w:r>
          </w:p>
        </w:tc>
        <w:tc>
          <w:tcPr>
            <w:tcW w:w="6018" w:type="dxa"/>
          </w:tcPr>
          <w:p w14:paraId="6528CB34" w14:textId="77777777" w:rsidR="0037718A" w:rsidRPr="00753579" w:rsidRDefault="0037718A">
            <w:pPr>
              <w:pStyle w:val="Tabletext"/>
            </w:pPr>
            <w:r w:rsidRPr="00753579">
              <w:t>Commonwealth refined the Gippsland declared area</w:t>
            </w:r>
          </w:p>
        </w:tc>
      </w:tr>
      <w:tr w:rsidR="0037718A" w:rsidRPr="00753579" w14:paraId="780DAF8F" w14:textId="77777777">
        <w:trPr>
          <w:cantSplit/>
        </w:trPr>
        <w:tc>
          <w:tcPr>
            <w:tcW w:w="1400" w:type="dxa"/>
          </w:tcPr>
          <w:p w14:paraId="05BDE261" w14:textId="77777777" w:rsidR="0037718A" w:rsidRPr="00753579" w:rsidRDefault="0037718A" w:rsidP="00F407AA">
            <w:pPr>
              <w:pStyle w:val="Tabletext"/>
              <w:jc w:val="center"/>
              <w:rPr>
                <w:b/>
                <w:bCs/>
              </w:rPr>
            </w:pPr>
            <w:r w:rsidRPr="00753579">
              <w:rPr>
                <w:b/>
                <w:bCs/>
              </w:rPr>
              <w:t>2023</w:t>
            </w:r>
          </w:p>
        </w:tc>
        <w:tc>
          <w:tcPr>
            <w:tcW w:w="2200" w:type="dxa"/>
          </w:tcPr>
          <w:p w14:paraId="60A2604E" w14:textId="77777777" w:rsidR="0037718A" w:rsidRPr="00753579" w:rsidRDefault="0037718A" w:rsidP="00F407AA">
            <w:pPr>
              <w:pStyle w:val="Tabletext"/>
              <w:jc w:val="center"/>
            </w:pPr>
            <w:r w:rsidRPr="00753579">
              <w:t>December</w:t>
            </w:r>
          </w:p>
        </w:tc>
        <w:tc>
          <w:tcPr>
            <w:tcW w:w="6018" w:type="dxa"/>
          </w:tcPr>
          <w:p w14:paraId="50556B99" w14:textId="77777777" w:rsidR="0037718A" w:rsidRPr="00753579" w:rsidRDefault="0037718A">
            <w:pPr>
              <w:pStyle w:val="Tabletext"/>
            </w:pPr>
            <w:r w:rsidRPr="00753579">
              <w:rPr>
                <w:i/>
                <w:iCs/>
              </w:rPr>
              <w:t>Implementation Statement 3</w:t>
            </w:r>
            <w:r w:rsidRPr="00753579">
              <w:t xml:space="preserve"> released</w:t>
            </w:r>
          </w:p>
        </w:tc>
      </w:tr>
      <w:tr w:rsidR="0037718A" w:rsidRPr="00753579" w14:paraId="6D9543E3" w14:textId="77777777">
        <w:trPr>
          <w:cantSplit/>
        </w:trPr>
        <w:tc>
          <w:tcPr>
            <w:tcW w:w="1400" w:type="dxa"/>
          </w:tcPr>
          <w:p w14:paraId="4014FF21" w14:textId="77777777" w:rsidR="0037718A" w:rsidRPr="00753579" w:rsidRDefault="0037718A" w:rsidP="00F407AA">
            <w:pPr>
              <w:pStyle w:val="Tabletext"/>
              <w:jc w:val="center"/>
              <w:rPr>
                <w:b/>
                <w:bCs/>
              </w:rPr>
            </w:pPr>
            <w:r w:rsidRPr="00753579">
              <w:rPr>
                <w:b/>
                <w:bCs/>
              </w:rPr>
              <w:lastRenderedPageBreak/>
              <w:t>2024</w:t>
            </w:r>
          </w:p>
        </w:tc>
        <w:tc>
          <w:tcPr>
            <w:tcW w:w="2200" w:type="dxa"/>
          </w:tcPr>
          <w:p w14:paraId="008C6A56" w14:textId="77777777" w:rsidR="0037718A" w:rsidRPr="00753579" w:rsidRDefault="0037718A" w:rsidP="00F407AA">
            <w:pPr>
              <w:pStyle w:val="Tabletext"/>
              <w:jc w:val="center"/>
            </w:pPr>
            <w:r w:rsidRPr="00753579">
              <w:t>May</w:t>
            </w:r>
          </w:p>
        </w:tc>
        <w:tc>
          <w:tcPr>
            <w:tcW w:w="6018" w:type="dxa"/>
          </w:tcPr>
          <w:p w14:paraId="25D81473" w14:textId="77777777" w:rsidR="0037718A" w:rsidRPr="00753579" w:rsidRDefault="0037718A">
            <w:pPr>
              <w:pStyle w:val="Tabletext"/>
            </w:pPr>
            <w:r w:rsidRPr="00753579">
              <w:t xml:space="preserve">Victoria legislates offshore wind targets: </w:t>
            </w:r>
            <w:r w:rsidRPr="00753579">
              <w:rPr>
                <w:i/>
                <w:iCs/>
              </w:rPr>
              <w:t>Energy and Public Land Legislation Amendment (Enabling Offshore Wind Energy) Act 2024</w:t>
            </w:r>
            <w:r w:rsidRPr="00753579">
              <w:t xml:space="preserve"> (Vic) enacted</w:t>
            </w:r>
          </w:p>
        </w:tc>
      </w:tr>
      <w:tr w:rsidR="0037718A" w:rsidRPr="00753579" w14:paraId="70425DC0" w14:textId="77777777">
        <w:trPr>
          <w:cantSplit/>
        </w:trPr>
        <w:tc>
          <w:tcPr>
            <w:tcW w:w="1400" w:type="dxa"/>
          </w:tcPr>
          <w:p w14:paraId="125A4514" w14:textId="77777777" w:rsidR="0037718A" w:rsidRPr="00753579" w:rsidRDefault="0037718A" w:rsidP="00F407AA">
            <w:pPr>
              <w:pStyle w:val="Tabletext"/>
              <w:jc w:val="center"/>
              <w:rPr>
                <w:b/>
                <w:bCs/>
              </w:rPr>
            </w:pPr>
            <w:r w:rsidRPr="00753579">
              <w:rPr>
                <w:b/>
                <w:bCs/>
              </w:rPr>
              <w:t>2024</w:t>
            </w:r>
          </w:p>
        </w:tc>
        <w:tc>
          <w:tcPr>
            <w:tcW w:w="2200" w:type="dxa"/>
          </w:tcPr>
          <w:p w14:paraId="2C18D7D3" w14:textId="77777777" w:rsidR="0037718A" w:rsidRPr="00753579" w:rsidRDefault="0037718A" w:rsidP="00F407AA">
            <w:pPr>
              <w:pStyle w:val="Tabletext"/>
              <w:jc w:val="center"/>
            </w:pPr>
            <w:r w:rsidRPr="00753579">
              <w:t>July</w:t>
            </w:r>
          </w:p>
        </w:tc>
        <w:tc>
          <w:tcPr>
            <w:tcW w:w="6018" w:type="dxa"/>
          </w:tcPr>
          <w:p w14:paraId="501C7F09" w14:textId="77777777" w:rsidR="0037718A" w:rsidRPr="00753579" w:rsidRDefault="0037718A">
            <w:pPr>
              <w:pStyle w:val="Tabletext"/>
            </w:pPr>
            <w:r w:rsidRPr="00753579">
              <w:t>Commonwealth awards feasibility licences, Gippsland</w:t>
            </w:r>
          </w:p>
        </w:tc>
      </w:tr>
      <w:tr w:rsidR="0037718A" w:rsidRPr="00753579" w14:paraId="0CB7AF33" w14:textId="77777777">
        <w:trPr>
          <w:cantSplit/>
        </w:trPr>
        <w:tc>
          <w:tcPr>
            <w:tcW w:w="1400" w:type="dxa"/>
          </w:tcPr>
          <w:p w14:paraId="3D1374A7" w14:textId="77777777" w:rsidR="0037718A" w:rsidRPr="00753579" w:rsidRDefault="0037718A" w:rsidP="00F407AA">
            <w:pPr>
              <w:pStyle w:val="Tabletext"/>
              <w:jc w:val="center"/>
              <w:rPr>
                <w:b/>
                <w:bCs/>
              </w:rPr>
            </w:pPr>
            <w:r w:rsidRPr="00753579">
              <w:rPr>
                <w:b/>
                <w:bCs/>
              </w:rPr>
              <w:t>2024</w:t>
            </w:r>
          </w:p>
        </w:tc>
        <w:tc>
          <w:tcPr>
            <w:tcW w:w="2200" w:type="dxa"/>
          </w:tcPr>
          <w:p w14:paraId="2E6F05B5" w14:textId="77777777" w:rsidR="0037718A" w:rsidRPr="00753579" w:rsidRDefault="0037718A" w:rsidP="00F407AA">
            <w:pPr>
              <w:pStyle w:val="Tabletext"/>
              <w:jc w:val="center"/>
            </w:pPr>
            <w:r w:rsidRPr="00753579">
              <w:t>December</w:t>
            </w:r>
          </w:p>
        </w:tc>
        <w:tc>
          <w:tcPr>
            <w:tcW w:w="6018" w:type="dxa"/>
          </w:tcPr>
          <w:p w14:paraId="743ABED4" w14:textId="77777777" w:rsidR="0037718A" w:rsidRPr="00753579" w:rsidRDefault="0037718A">
            <w:pPr>
              <w:pStyle w:val="Tabletext"/>
            </w:pPr>
            <w:r w:rsidRPr="00753579">
              <w:t>Procurement expression of interest (EOI) for transmission line, Gippsland</w:t>
            </w:r>
          </w:p>
        </w:tc>
      </w:tr>
      <w:tr w:rsidR="0037718A" w:rsidRPr="00753579" w14:paraId="0C766B9E" w14:textId="77777777">
        <w:trPr>
          <w:cantSplit/>
        </w:trPr>
        <w:tc>
          <w:tcPr>
            <w:tcW w:w="1400" w:type="dxa"/>
          </w:tcPr>
          <w:p w14:paraId="7DC8E574" w14:textId="77777777" w:rsidR="0037718A" w:rsidRPr="00753579" w:rsidRDefault="0037718A" w:rsidP="00F407AA">
            <w:pPr>
              <w:pStyle w:val="Tabletext"/>
              <w:jc w:val="center"/>
              <w:rPr>
                <w:b/>
                <w:bCs/>
              </w:rPr>
            </w:pPr>
            <w:r w:rsidRPr="00753579">
              <w:rPr>
                <w:b/>
                <w:bCs/>
              </w:rPr>
              <w:t>2024</w:t>
            </w:r>
          </w:p>
        </w:tc>
        <w:tc>
          <w:tcPr>
            <w:tcW w:w="2200" w:type="dxa"/>
          </w:tcPr>
          <w:p w14:paraId="1F17A09C" w14:textId="77777777" w:rsidR="0037718A" w:rsidRPr="00753579" w:rsidRDefault="0037718A" w:rsidP="00F407AA">
            <w:pPr>
              <w:pStyle w:val="Tabletext"/>
              <w:jc w:val="center"/>
            </w:pPr>
            <w:r w:rsidRPr="00753579">
              <w:t>December</w:t>
            </w:r>
          </w:p>
        </w:tc>
        <w:tc>
          <w:tcPr>
            <w:tcW w:w="6018" w:type="dxa"/>
          </w:tcPr>
          <w:p w14:paraId="687931BF" w14:textId="77777777" w:rsidR="0037718A" w:rsidRPr="00753579" w:rsidRDefault="0037718A">
            <w:pPr>
              <w:pStyle w:val="Tabletext"/>
            </w:pPr>
            <w:r w:rsidRPr="00753579">
              <w:t>Victorian offshore wind Feasibility Access Licence for Gippsland</w:t>
            </w:r>
          </w:p>
        </w:tc>
      </w:tr>
      <w:tr w:rsidR="0037718A" w:rsidRPr="00753579" w14:paraId="22E8C741" w14:textId="77777777">
        <w:trPr>
          <w:cantSplit/>
        </w:trPr>
        <w:tc>
          <w:tcPr>
            <w:tcW w:w="1400" w:type="dxa"/>
          </w:tcPr>
          <w:p w14:paraId="360B5036" w14:textId="77777777" w:rsidR="0037718A" w:rsidRPr="00753579" w:rsidRDefault="0037718A" w:rsidP="00F407AA">
            <w:pPr>
              <w:pStyle w:val="Tabletext"/>
              <w:jc w:val="center"/>
              <w:rPr>
                <w:b/>
                <w:bCs/>
              </w:rPr>
            </w:pPr>
            <w:r w:rsidRPr="00753579">
              <w:rPr>
                <w:b/>
                <w:bCs/>
              </w:rPr>
              <w:t>2025</w:t>
            </w:r>
          </w:p>
        </w:tc>
        <w:tc>
          <w:tcPr>
            <w:tcW w:w="2200" w:type="dxa"/>
          </w:tcPr>
          <w:p w14:paraId="6B10E9DA" w14:textId="77777777" w:rsidR="0037718A" w:rsidRPr="00753579" w:rsidRDefault="0037718A" w:rsidP="00F407AA">
            <w:pPr>
              <w:pStyle w:val="Tabletext"/>
              <w:jc w:val="center"/>
            </w:pPr>
            <w:r w:rsidRPr="00753579">
              <w:t>February</w:t>
            </w:r>
          </w:p>
        </w:tc>
        <w:tc>
          <w:tcPr>
            <w:tcW w:w="6018" w:type="dxa"/>
          </w:tcPr>
          <w:p w14:paraId="02E83FEB" w14:textId="77777777" w:rsidR="0037718A" w:rsidRPr="00753579" w:rsidRDefault="0037718A">
            <w:pPr>
              <w:pStyle w:val="Tabletext"/>
            </w:pPr>
            <w:r w:rsidRPr="00753579">
              <w:t>Commonwealth awards feasibility licence, Southern Ocean</w:t>
            </w:r>
          </w:p>
        </w:tc>
      </w:tr>
      <w:tr w:rsidR="0037718A" w:rsidRPr="00753579" w14:paraId="41FD9FD2" w14:textId="77777777">
        <w:trPr>
          <w:cantSplit/>
        </w:trPr>
        <w:tc>
          <w:tcPr>
            <w:tcW w:w="1400" w:type="dxa"/>
          </w:tcPr>
          <w:p w14:paraId="5730DAE3" w14:textId="77777777" w:rsidR="0037718A" w:rsidRPr="00753579" w:rsidRDefault="0037718A" w:rsidP="00F407AA">
            <w:pPr>
              <w:pStyle w:val="Tabletext"/>
              <w:jc w:val="center"/>
              <w:rPr>
                <w:b/>
                <w:bCs/>
              </w:rPr>
            </w:pPr>
            <w:r w:rsidRPr="00753579">
              <w:rPr>
                <w:b/>
                <w:bCs/>
              </w:rPr>
              <w:t>2025</w:t>
            </w:r>
          </w:p>
        </w:tc>
        <w:tc>
          <w:tcPr>
            <w:tcW w:w="2200" w:type="dxa"/>
          </w:tcPr>
          <w:p w14:paraId="084A11E2" w14:textId="77777777" w:rsidR="0037718A" w:rsidRPr="00753579" w:rsidRDefault="0037718A" w:rsidP="00F407AA">
            <w:pPr>
              <w:pStyle w:val="Tabletext"/>
              <w:jc w:val="center"/>
            </w:pPr>
            <w:r w:rsidRPr="00753579">
              <w:t>March</w:t>
            </w:r>
          </w:p>
        </w:tc>
        <w:tc>
          <w:tcPr>
            <w:tcW w:w="6018" w:type="dxa"/>
          </w:tcPr>
          <w:p w14:paraId="1C9CAF4B" w14:textId="77777777" w:rsidR="0037718A" w:rsidRPr="00753579" w:rsidRDefault="0037718A">
            <w:pPr>
              <w:pStyle w:val="Tabletext"/>
            </w:pPr>
            <w:r w:rsidRPr="00753579">
              <w:t>Auction Registration of Interest (ROI) process commences</w:t>
            </w:r>
          </w:p>
        </w:tc>
      </w:tr>
      <w:tr w:rsidR="0037718A" w:rsidRPr="00753579" w14:paraId="6187C31B" w14:textId="77777777">
        <w:trPr>
          <w:cantSplit/>
        </w:trPr>
        <w:tc>
          <w:tcPr>
            <w:tcW w:w="1400" w:type="dxa"/>
          </w:tcPr>
          <w:p w14:paraId="39E91162" w14:textId="77777777" w:rsidR="0037718A" w:rsidRPr="00753579" w:rsidRDefault="0037718A" w:rsidP="00F407AA">
            <w:pPr>
              <w:pStyle w:val="Tabletext"/>
              <w:jc w:val="center"/>
              <w:rPr>
                <w:b/>
                <w:bCs/>
              </w:rPr>
            </w:pPr>
            <w:r w:rsidRPr="00753579">
              <w:rPr>
                <w:b/>
                <w:bCs/>
              </w:rPr>
              <w:t>2025</w:t>
            </w:r>
          </w:p>
        </w:tc>
        <w:tc>
          <w:tcPr>
            <w:tcW w:w="2200" w:type="dxa"/>
          </w:tcPr>
          <w:p w14:paraId="3D4CAB20" w14:textId="77777777" w:rsidR="0037718A" w:rsidRPr="00753579" w:rsidRDefault="0037718A" w:rsidP="00F407AA">
            <w:pPr>
              <w:pStyle w:val="Tabletext"/>
              <w:jc w:val="center"/>
            </w:pPr>
            <w:r w:rsidRPr="00753579">
              <w:t>April</w:t>
            </w:r>
          </w:p>
        </w:tc>
        <w:tc>
          <w:tcPr>
            <w:tcW w:w="6018" w:type="dxa"/>
          </w:tcPr>
          <w:p w14:paraId="414DD240" w14:textId="77777777" w:rsidR="0037718A" w:rsidRPr="00753579" w:rsidRDefault="0037718A">
            <w:pPr>
              <w:pStyle w:val="Tabletext"/>
            </w:pPr>
            <w:r w:rsidRPr="00753579">
              <w:rPr>
                <w:i/>
                <w:iCs/>
              </w:rPr>
              <w:t>Implementation Statement 4</w:t>
            </w:r>
            <w:r w:rsidRPr="00753579">
              <w:t xml:space="preserve"> released</w:t>
            </w:r>
          </w:p>
        </w:tc>
      </w:tr>
      <w:tr w:rsidR="0037718A" w:rsidRPr="00753579" w14:paraId="380451F5" w14:textId="77777777">
        <w:trPr>
          <w:cantSplit/>
        </w:trPr>
        <w:tc>
          <w:tcPr>
            <w:tcW w:w="1400" w:type="dxa"/>
          </w:tcPr>
          <w:p w14:paraId="3054C531" w14:textId="77777777" w:rsidR="0037718A" w:rsidRPr="00753579" w:rsidRDefault="0037718A" w:rsidP="00F407AA">
            <w:pPr>
              <w:pStyle w:val="Tabletext"/>
              <w:jc w:val="center"/>
              <w:rPr>
                <w:b/>
                <w:bCs/>
              </w:rPr>
            </w:pPr>
            <w:r w:rsidRPr="00753579">
              <w:rPr>
                <w:b/>
                <w:bCs/>
              </w:rPr>
              <w:t>2025</w:t>
            </w:r>
          </w:p>
        </w:tc>
        <w:tc>
          <w:tcPr>
            <w:tcW w:w="2200" w:type="dxa"/>
          </w:tcPr>
          <w:p w14:paraId="3F1DAF3C" w14:textId="77777777" w:rsidR="0037718A" w:rsidRPr="00753579" w:rsidRDefault="0037718A" w:rsidP="00F407AA">
            <w:pPr>
              <w:pStyle w:val="Tabletext"/>
              <w:jc w:val="center"/>
            </w:pPr>
            <w:r w:rsidRPr="00753579">
              <w:t>August</w:t>
            </w:r>
          </w:p>
        </w:tc>
        <w:tc>
          <w:tcPr>
            <w:tcW w:w="6018" w:type="dxa"/>
          </w:tcPr>
          <w:p w14:paraId="70D860BE" w14:textId="77777777" w:rsidR="0037718A" w:rsidRPr="00753579" w:rsidRDefault="0037718A">
            <w:pPr>
              <w:pStyle w:val="Tabletext"/>
            </w:pPr>
            <w:r w:rsidRPr="00753579">
              <w:t>Commonwealth Port of Hastings EPBC controlled action decision</w:t>
            </w:r>
          </w:p>
        </w:tc>
      </w:tr>
      <w:tr w:rsidR="0037718A" w:rsidRPr="00753579" w14:paraId="4D15E255" w14:textId="77777777">
        <w:trPr>
          <w:cantSplit/>
        </w:trPr>
        <w:tc>
          <w:tcPr>
            <w:tcW w:w="1400" w:type="dxa"/>
          </w:tcPr>
          <w:p w14:paraId="18C9044A" w14:textId="77777777" w:rsidR="0037718A" w:rsidRPr="00753579" w:rsidRDefault="0037718A" w:rsidP="00F407AA">
            <w:pPr>
              <w:pStyle w:val="Tabletext"/>
              <w:jc w:val="center"/>
              <w:rPr>
                <w:b/>
                <w:bCs/>
              </w:rPr>
            </w:pPr>
            <w:r w:rsidRPr="00753579">
              <w:rPr>
                <w:b/>
                <w:bCs/>
              </w:rPr>
              <w:t>2025</w:t>
            </w:r>
          </w:p>
        </w:tc>
        <w:tc>
          <w:tcPr>
            <w:tcW w:w="2200" w:type="dxa"/>
          </w:tcPr>
          <w:p w14:paraId="72B64E04" w14:textId="77777777" w:rsidR="0037718A" w:rsidRPr="00753579" w:rsidRDefault="0037718A" w:rsidP="00F407AA">
            <w:pPr>
              <w:pStyle w:val="Tabletext"/>
              <w:jc w:val="center"/>
            </w:pPr>
            <w:r w:rsidRPr="00753579">
              <w:t>September</w:t>
            </w:r>
          </w:p>
        </w:tc>
        <w:tc>
          <w:tcPr>
            <w:tcW w:w="6018" w:type="dxa"/>
          </w:tcPr>
          <w:p w14:paraId="56DBE610" w14:textId="77777777" w:rsidR="0037718A" w:rsidRPr="00753579" w:rsidRDefault="0037718A">
            <w:pPr>
              <w:pStyle w:val="Tabletext"/>
            </w:pPr>
            <w:r w:rsidRPr="00753579">
              <w:rPr>
                <w:i/>
                <w:iCs/>
              </w:rPr>
              <w:t>Victorian Transmission Plan</w:t>
            </w:r>
            <w:r w:rsidRPr="00753579">
              <w:t xml:space="preserve"> released</w:t>
            </w:r>
          </w:p>
        </w:tc>
      </w:tr>
      <w:tr w:rsidR="0037718A" w:rsidRPr="00753579" w14:paraId="2AA796E2" w14:textId="77777777">
        <w:trPr>
          <w:cantSplit/>
        </w:trPr>
        <w:tc>
          <w:tcPr>
            <w:tcW w:w="1400" w:type="dxa"/>
          </w:tcPr>
          <w:p w14:paraId="5B98ADA5" w14:textId="77777777" w:rsidR="0037718A" w:rsidRPr="00753579" w:rsidRDefault="0037718A" w:rsidP="00F407AA">
            <w:pPr>
              <w:pStyle w:val="Tabletext"/>
              <w:jc w:val="center"/>
              <w:rPr>
                <w:b/>
                <w:bCs/>
              </w:rPr>
            </w:pPr>
            <w:r w:rsidRPr="00753579">
              <w:rPr>
                <w:b/>
                <w:bCs/>
              </w:rPr>
              <w:t>2025</w:t>
            </w:r>
          </w:p>
        </w:tc>
        <w:tc>
          <w:tcPr>
            <w:tcW w:w="2200" w:type="dxa"/>
          </w:tcPr>
          <w:p w14:paraId="0B4A79D2" w14:textId="77777777" w:rsidR="0037718A" w:rsidRPr="00753579" w:rsidRDefault="0037718A" w:rsidP="00F407AA">
            <w:pPr>
              <w:pStyle w:val="Tabletext"/>
              <w:jc w:val="center"/>
            </w:pPr>
            <w:r w:rsidRPr="00753579">
              <w:t>October</w:t>
            </w:r>
          </w:p>
        </w:tc>
        <w:tc>
          <w:tcPr>
            <w:tcW w:w="6018" w:type="dxa"/>
          </w:tcPr>
          <w:p w14:paraId="43302FD3" w14:textId="77777777" w:rsidR="0037718A" w:rsidRPr="00753579" w:rsidRDefault="0037718A">
            <w:pPr>
              <w:pStyle w:val="Tabletext"/>
            </w:pPr>
            <w:r w:rsidRPr="00753579">
              <w:t>Offshore wind transmission invitation to tender released</w:t>
            </w:r>
          </w:p>
        </w:tc>
      </w:tr>
      <w:tr w:rsidR="0037718A" w:rsidRPr="00753579" w14:paraId="4A7FA286" w14:textId="77777777">
        <w:trPr>
          <w:cantSplit/>
        </w:trPr>
        <w:tc>
          <w:tcPr>
            <w:tcW w:w="1400" w:type="dxa"/>
          </w:tcPr>
          <w:p w14:paraId="7A541EC9" w14:textId="77777777" w:rsidR="0037718A" w:rsidRPr="00753579" w:rsidRDefault="0037718A" w:rsidP="00F407AA">
            <w:pPr>
              <w:pStyle w:val="Tabletext"/>
              <w:jc w:val="center"/>
              <w:rPr>
                <w:b/>
                <w:bCs/>
              </w:rPr>
            </w:pPr>
            <w:r w:rsidRPr="00753579">
              <w:rPr>
                <w:b/>
                <w:bCs/>
              </w:rPr>
              <w:t>2025</w:t>
            </w:r>
          </w:p>
        </w:tc>
        <w:tc>
          <w:tcPr>
            <w:tcW w:w="2200" w:type="dxa"/>
          </w:tcPr>
          <w:p w14:paraId="082DF830" w14:textId="77777777" w:rsidR="0037718A" w:rsidRPr="00753579" w:rsidRDefault="0037718A" w:rsidP="00F407AA">
            <w:pPr>
              <w:pStyle w:val="Tabletext"/>
              <w:jc w:val="center"/>
            </w:pPr>
            <w:r w:rsidRPr="00753579">
              <w:t>December</w:t>
            </w:r>
          </w:p>
        </w:tc>
        <w:tc>
          <w:tcPr>
            <w:tcW w:w="6018" w:type="dxa"/>
          </w:tcPr>
          <w:p w14:paraId="669703F4" w14:textId="77777777" w:rsidR="0037718A" w:rsidRPr="00753579" w:rsidRDefault="0037718A">
            <w:pPr>
              <w:pStyle w:val="Tabletext"/>
            </w:pPr>
            <w:r w:rsidRPr="00753579">
              <w:t>Electricity Services Entry Mechanism (ESEM) in-principle approval</w:t>
            </w:r>
          </w:p>
        </w:tc>
      </w:tr>
      <w:tr w:rsidR="0037718A" w:rsidRPr="00753579" w14:paraId="1F7882EC" w14:textId="77777777">
        <w:trPr>
          <w:cantSplit/>
        </w:trPr>
        <w:tc>
          <w:tcPr>
            <w:tcW w:w="1400" w:type="dxa"/>
          </w:tcPr>
          <w:p w14:paraId="1D8AC453" w14:textId="77777777" w:rsidR="0037718A" w:rsidRPr="00753579" w:rsidRDefault="0037718A" w:rsidP="00F407AA">
            <w:pPr>
              <w:pStyle w:val="Tabletext"/>
              <w:jc w:val="center"/>
              <w:rPr>
                <w:b/>
                <w:bCs/>
              </w:rPr>
            </w:pPr>
            <w:r w:rsidRPr="00753579">
              <w:rPr>
                <w:b/>
                <w:bCs/>
              </w:rPr>
              <w:t>2026</w:t>
            </w:r>
          </w:p>
        </w:tc>
        <w:tc>
          <w:tcPr>
            <w:tcW w:w="2200" w:type="dxa"/>
          </w:tcPr>
          <w:p w14:paraId="6F9A6F3A" w14:textId="77777777" w:rsidR="0037718A" w:rsidRPr="00753579" w:rsidRDefault="0037718A" w:rsidP="00F407AA">
            <w:pPr>
              <w:pStyle w:val="Tabletext"/>
              <w:jc w:val="center"/>
            </w:pPr>
            <w:r w:rsidRPr="00753579">
              <w:t>May</w:t>
            </w:r>
          </w:p>
        </w:tc>
        <w:tc>
          <w:tcPr>
            <w:tcW w:w="6018" w:type="dxa"/>
          </w:tcPr>
          <w:p w14:paraId="12AA046D" w14:textId="77777777" w:rsidR="0037718A" w:rsidRPr="00753579" w:rsidRDefault="0037718A">
            <w:pPr>
              <w:pStyle w:val="Tabletext"/>
            </w:pPr>
            <w:r w:rsidRPr="00753579">
              <w:t>$124.5 million allocated to develop Victorian Renewable Energy Terminal at Port of Hastings</w:t>
            </w:r>
          </w:p>
        </w:tc>
      </w:tr>
      <w:tr w:rsidR="0037718A" w:rsidRPr="00753579" w14:paraId="44E98EDD" w14:textId="77777777">
        <w:trPr>
          <w:cantSplit/>
        </w:trPr>
        <w:tc>
          <w:tcPr>
            <w:tcW w:w="1400" w:type="dxa"/>
          </w:tcPr>
          <w:p w14:paraId="6D43497C" w14:textId="77777777" w:rsidR="0037718A" w:rsidRPr="00753579" w:rsidRDefault="0037718A" w:rsidP="00F407AA">
            <w:pPr>
              <w:pStyle w:val="Tabletext"/>
              <w:jc w:val="center"/>
              <w:rPr>
                <w:b/>
                <w:bCs/>
              </w:rPr>
            </w:pPr>
            <w:r w:rsidRPr="00753579">
              <w:rPr>
                <w:b/>
                <w:bCs/>
              </w:rPr>
              <w:t>2026</w:t>
            </w:r>
          </w:p>
        </w:tc>
        <w:tc>
          <w:tcPr>
            <w:tcW w:w="2200" w:type="dxa"/>
          </w:tcPr>
          <w:p w14:paraId="49670B43" w14:textId="77777777" w:rsidR="0037718A" w:rsidRPr="00753579" w:rsidRDefault="0037718A" w:rsidP="00F407AA">
            <w:pPr>
              <w:pStyle w:val="Tabletext"/>
              <w:jc w:val="center"/>
            </w:pPr>
            <w:r w:rsidRPr="00753579">
              <w:t>May</w:t>
            </w:r>
          </w:p>
        </w:tc>
        <w:tc>
          <w:tcPr>
            <w:tcW w:w="6018" w:type="dxa"/>
          </w:tcPr>
          <w:p w14:paraId="1127F4DD" w14:textId="77777777" w:rsidR="0037718A" w:rsidRPr="00753579" w:rsidRDefault="0037718A">
            <w:pPr>
              <w:pStyle w:val="Tabletext"/>
            </w:pPr>
            <w:r w:rsidRPr="00753579">
              <w:t>Gippsland Shoreline REZ declared</w:t>
            </w:r>
          </w:p>
        </w:tc>
      </w:tr>
      <w:tr w:rsidR="0037718A" w:rsidRPr="00753579" w14:paraId="5FA8BC82" w14:textId="77777777">
        <w:trPr>
          <w:cantSplit/>
        </w:trPr>
        <w:tc>
          <w:tcPr>
            <w:tcW w:w="1400" w:type="dxa"/>
          </w:tcPr>
          <w:p w14:paraId="4F1A8030" w14:textId="77777777" w:rsidR="0037718A" w:rsidRPr="00753579" w:rsidRDefault="0037718A" w:rsidP="00F407AA">
            <w:pPr>
              <w:pStyle w:val="Tabletext"/>
              <w:jc w:val="center"/>
              <w:rPr>
                <w:b/>
                <w:bCs/>
              </w:rPr>
            </w:pPr>
            <w:r w:rsidRPr="00753579">
              <w:rPr>
                <w:b/>
                <w:bCs/>
              </w:rPr>
              <w:t>2026</w:t>
            </w:r>
          </w:p>
        </w:tc>
        <w:tc>
          <w:tcPr>
            <w:tcW w:w="2200" w:type="dxa"/>
          </w:tcPr>
          <w:p w14:paraId="46B48B5A" w14:textId="77777777" w:rsidR="0037718A" w:rsidRPr="00753579" w:rsidRDefault="0037718A" w:rsidP="00F407AA">
            <w:pPr>
              <w:pStyle w:val="Tabletext"/>
              <w:jc w:val="center"/>
            </w:pPr>
            <w:r w:rsidRPr="00753579">
              <w:t>August</w:t>
            </w:r>
          </w:p>
        </w:tc>
        <w:tc>
          <w:tcPr>
            <w:tcW w:w="6018" w:type="dxa"/>
          </w:tcPr>
          <w:p w14:paraId="1752D457" w14:textId="77777777" w:rsidR="0037718A" w:rsidRPr="00753579" w:rsidRDefault="0037718A">
            <w:pPr>
              <w:pStyle w:val="Tabletext"/>
            </w:pPr>
            <w:r w:rsidRPr="00753579">
              <w:t>Victorian Request for Proposal (RFP) open</w:t>
            </w:r>
          </w:p>
        </w:tc>
      </w:tr>
      <w:tr w:rsidR="0037718A" w:rsidRPr="00753579" w14:paraId="2F961256" w14:textId="77777777">
        <w:trPr>
          <w:cantSplit/>
        </w:trPr>
        <w:tc>
          <w:tcPr>
            <w:tcW w:w="1400" w:type="dxa"/>
          </w:tcPr>
          <w:p w14:paraId="6754BC30" w14:textId="77777777" w:rsidR="0037718A" w:rsidRPr="00753579" w:rsidRDefault="0037718A" w:rsidP="00F407AA">
            <w:pPr>
              <w:pStyle w:val="Tabletext"/>
              <w:jc w:val="center"/>
              <w:rPr>
                <w:b/>
                <w:bCs/>
              </w:rPr>
            </w:pPr>
            <w:r w:rsidRPr="00753579">
              <w:rPr>
                <w:b/>
                <w:bCs/>
              </w:rPr>
              <w:lastRenderedPageBreak/>
              <w:t>2026</w:t>
            </w:r>
          </w:p>
        </w:tc>
        <w:tc>
          <w:tcPr>
            <w:tcW w:w="2200" w:type="dxa"/>
          </w:tcPr>
          <w:p w14:paraId="38C46C08" w14:textId="77777777" w:rsidR="0037718A" w:rsidRPr="00753579" w:rsidRDefault="0037718A" w:rsidP="00F407AA">
            <w:pPr>
              <w:pStyle w:val="Tabletext"/>
              <w:jc w:val="center"/>
            </w:pPr>
            <w:r w:rsidRPr="00753579">
              <w:t>Late 2026</w:t>
            </w:r>
          </w:p>
        </w:tc>
        <w:tc>
          <w:tcPr>
            <w:tcW w:w="6018" w:type="dxa"/>
          </w:tcPr>
          <w:p w14:paraId="62714CA4" w14:textId="77777777" w:rsidR="0037718A" w:rsidRPr="00753579" w:rsidRDefault="0037718A">
            <w:pPr>
              <w:pStyle w:val="Tabletext"/>
            </w:pPr>
            <w:r w:rsidRPr="00753579">
              <w:t>Transmission development partner to be appointed</w:t>
            </w:r>
          </w:p>
        </w:tc>
      </w:tr>
      <w:tr w:rsidR="0037718A" w:rsidRPr="00753579" w14:paraId="574028F6" w14:textId="77777777">
        <w:trPr>
          <w:cantSplit/>
        </w:trPr>
        <w:tc>
          <w:tcPr>
            <w:tcW w:w="1400" w:type="dxa"/>
          </w:tcPr>
          <w:p w14:paraId="2B4A3028" w14:textId="77777777" w:rsidR="0037718A" w:rsidRPr="00753579" w:rsidRDefault="0037718A" w:rsidP="00F407AA">
            <w:pPr>
              <w:pStyle w:val="Tabletext"/>
              <w:jc w:val="center"/>
              <w:rPr>
                <w:b/>
                <w:bCs/>
              </w:rPr>
            </w:pPr>
            <w:r w:rsidRPr="00753579">
              <w:rPr>
                <w:b/>
                <w:bCs/>
              </w:rPr>
              <w:t>2027</w:t>
            </w:r>
          </w:p>
        </w:tc>
        <w:tc>
          <w:tcPr>
            <w:tcW w:w="2200" w:type="dxa"/>
          </w:tcPr>
          <w:p w14:paraId="582629E0" w14:textId="77777777" w:rsidR="0037718A" w:rsidRPr="00753579" w:rsidRDefault="0037718A" w:rsidP="00F407AA">
            <w:pPr>
              <w:pStyle w:val="Tabletext"/>
              <w:jc w:val="center"/>
            </w:pPr>
            <w:r w:rsidRPr="00753579">
              <w:t>–</w:t>
            </w:r>
          </w:p>
        </w:tc>
        <w:tc>
          <w:tcPr>
            <w:tcW w:w="6018" w:type="dxa"/>
          </w:tcPr>
          <w:p w14:paraId="4B214AD2" w14:textId="77777777" w:rsidR="0037718A" w:rsidRPr="00753579" w:rsidRDefault="0037718A">
            <w:pPr>
              <w:pStyle w:val="Tabletext"/>
            </w:pPr>
            <w:r w:rsidRPr="00753579">
              <w:t>Expected completion of Port Environment Effects Statement (EES). State and Commonwealth approvals to be sought</w:t>
            </w:r>
          </w:p>
        </w:tc>
      </w:tr>
      <w:tr w:rsidR="0037718A" w:rsidRPr="00753579" w14:paraId="01BACAAA" w14:textId="77777777">
        <w:trPr>
          <w:cantSplit/>
        </w:trPr>
        <w:tc>
          <w:tcPr>
            <w:tcW w:w="1400" w:type="dxa"/>
          </w:tcPr>
          <w:p w14:paraId="53705AEE" w14:textId="77777777" w:rsidR="0037718A" w:rsidRPr="00753579" w:rsidRDefault="0037718A" w:rsidP="00F407AA">
            <w:pPr>
              <w:pStyle w:val="Tabletext"/>
              <w:jc w:val="center"/>
              <w:rPr>
                <w:b/>
                <w:bCs/>
              </w:rPr>
            </w:pPr>
            <w:r w:rsidRPr="00753579">
              <w:rPr>
                <w:b/>
                <w:bCs/>
              </w:rPr>
              <w:t>2027</w:t>
            </w:r>
          </w:p>
        </w:tc>
        <w:tc>
          <w:tcPr>
            <w:tcW w:w="2200" w:type="dxa"/>
          </w:tcPr>
          <w:p w14:paraId="185D3614" w14:textId="77777777" w:rsidR="0037718A" w:rsidRPr="00753579" w:rsidRDefault="0037718A" w:rsidP="00F407AA">
            <w:pPr>
              <w:pStyle w:val="Tabletext"/>
              <w:jc w:val="center"/>
            </w:pPr>
            <w:r w:rsidRPr="00753579">
              <w:t>August</w:t>
            </w:r>
          </w:p>
        </w:tc>
        <w:tc>
          <w:tcPr>
            <w:tcW w:w="6018" w:type="dxa"/>
          </w:tcPr>
          <w:p w14:paraId="4AF05A08" w14:textId="77777777" w:rsidR="0037718A" w:rsidRPr="00753579" w:rsidRDefault="0037718A">
            <w:pPr>
              <w:pStyle w:val="Tabletext"/>
            </w:pPr>
            <w:r w:rsidRPr="00753579">
              <w:t>RFP close</w:t>
            </w:r>
          </w:p>
        </w:tc>
      </w:tr>
      <w:tr w:rsidR="0037718A" w:rsidRPr="00753579" w14:paraId="6D3E3DBA" w14:textId="77777777">
        <w:trPr>
          <w:cantSplit/>
        </w:trPr>
        <w:tc>
          <w:tcPr>
            <w:tcW w:w="1400" w:type="dxa"/>
          </w:tcPr>
          <w:p w14:paraId="75FD827E" w14:textId="77777777" w:rsidR="0037718A" w:rsidRPr="00753579" w:rsidRDefault="0037718A" w:rsidP="00F407AA">
            <w:pPr>
              <w:pStyle w:val="Tabletext"/>
              <w:jc w:val="center"/>
              <w:rPr>
                <w:b/>
                <w:bCs/>
              </w:rPr>
            </w:pPr>
            <w:r w:rsidRPr="00753579">
              <w:rPr>
                <w:b/>
                <w:bCs/>
              </w:rPr>
              <w:t>2027</w:t>
            </w:r>
          </w:p>
        </w:tc>
        <w:tc>
          <w:tcPr>
            <w:tcW w:w="2200" w:type="dxa"/>
          </w:tcPr>
          <w:p w14:paraId="19841876" w14:textId="77777777" w:rsidR="0037718A" w:rsidRPr="00753579" w:rsidRDefault="0037718A" w:rsidP="00F407AA">
            <w:pPr>
              <w:pStyle w:val="Tabletext"/>
              <w:jc w:val="center"/>
            </w:pPr>
            <w:r w:rsidRPr="00753579">
              <w:t>Late 2027</w:t>
            </w:r>
          </w:p>
        </w:tc>
        <w:tc>
          <w:tcPr>
            <w:tcW w:w="6018" w:type="dxa"/>
          </w:tcPr>
          <w:p w14:paraId="7BAB147F" w14:textId="77777777" w:rsidR="0037718A" w:rsidRPr="00753579" w:rsidRDefault="0037718A">
            <w:pPr>
              <w:pStyle w:val="Tabletext"/>
            </w:pPr>
            <w:r w:rsidRPr="00753579">
              <w:t>ESEM operation expected</w:t>
            </w:r>
          </w:p>
        </w:tc>
      </w:tr>
      <w:tr w:rsidR="0037718A" w:rsidRPr="00753579" w14:paraId="2109FFAA" w14:textId="77777777">
        <w:trPr>
          <w:cantSplit/>
        </w:trPr>
        <w:tc>
          <w:tcPr>
            <w:tcW w:w="1400" w:type="dxa"/>
          </w:tcPr>
          <w:p w14:paraId="07D2F080" w14:textId="77777777" w:rsidR="0037718A" w:rsidRPr="00753579" w:rsidRDefault="0037718A" w:rsidP="00F407AA">
            <w:pPr>
              <w:pStyle w:val="Tabletext"/>
              <w:jc w:val="center"/>
              <w:rPr>
                <w:b/>
                <w:bCs/>
              </w:rPr>
            </w:pPr>
            <w:r w:rsidRPr="00753579">
              <w:rPr>
                <w:b/>
                <w:bCs/>
              </w:rPr>
              <w:t>2028</w:t>
            </w:r>
          </w:p>
        </w:tc>
        <w:tc>
          <w:tcPr>
            <w:tcW w:w="2200" w:type="dxa"/>
          </w:tcPr>
          <w:p w14:paraId="42610F94" w14:textId="77777777" w:rsidR="0037718A" w:rsidRPr="00753579" w:rsidRDefault="0037718A" w:rsidP="00F407AA">
            <w:pPr>
              <w:pStyle w:val="Tabletext"/>
              <w:jc w:val="center"/>
            </w:pPr>
            <w:r w:rsidRPr="00753579">
              <w:t>–</w:t>
            </w:r>
          </w:p>
        </w:tc>
        <w:tc>
          <w:tcPr>
            <w:tcW w:w="6018" w:type="dxa"/>
          </w:tcPr>
          <w:p w14:paraId="209F79A2" w14:textId="77777777" w:rsidR="0037718A" w:rsidRPr="00753579" w:rsidRDefault="0037718A">
            <w:pPr>
              <w:pStyle w:val="Tabletext"/>
            </w:pPr>
            <w:r w:rsidRPr="00753579">
              <w:t>RFP contract award expected</w:t>
            </w:r>
          </w:p>
        </w:tc>
      </w:tr>
      <w:tr w:rsidR="0037718A" w:rsidRPr="00753579" w14:paraId="3232E4B8" w14:textId="77777777">
        <w:trPr>
          <w:cantSplit/>
        </w:trPr>
        <w:tc>
          <w:tcPr>
            <w:tcW w:w="1400" w:type="dxa"/>
          </w:tcPr>
          <w:p w14:paraId="17A1DEFF" w14:textId="77777777" w:rsidR="0037718A" w:rsidRPr="00753579" w:rsidRDefault="0037718A" w:rsidP="00F407AA">
            <w:pPr>
              <w:pStyle w:val="Tabletext"/>
              <w:jc w:val="center"/>
              <w:rPr>
                <w:b/>
                <w:bCs/>
              </w:rPr>
            </w:pPr>
            <w:r w:rsidRPr="00753579">
              <w:rPr>
                <w:b/>
                <w:bCs/>
              </w:rPr>
              <w:t>2032</w:t>
            </w:r>
          </w:p>
        </w:tc>
        <w:tc>
          <w:tcPr>
            <w:tcW w:w="2200" w:type="dxa"/>
          </w:tcPr>
          <w:p w14:paraId="37F4A5FE" w14:textId="77777777" w:rsidR="0037718A" w:rsidRPr="00753579" w:rsidRDefault="0037718A" w:rsidP="00F407AA">
            <w:pPr>
              <w:pStyle w:val="Tabletext"/>
              <w:jc w:val="center"/>
            </w:pPr>
            <w:r w:rsidRPr="00753579">
              <w:t>–</w:t>
            </w:r>
          </w:p>
        </w:tc>
        <w:tc>
          <w:tcPr>
            <w:tcW w:w="6018" w:type="dxa"/>
          </w:tcPr>
          <w:p w14:paraId="3F90D472" w14:textId="77777777" w:rsidR="0037718A" w:rsidRPr="00753579" w:rsidRDefault="0037718A">
            <w:pPr>
              <w:pStyle w:val="Tabletext"/>
            </w:pPr>
            <w:r w:rsidRPr="00753579">
              <w:t>Construction commencement*</w:t>
            </w:r>
          </w:p>
        </w:tc>
      </w:tr>
      <w:tr w:rsidR="0037718A" w:rsidRPr="00753579" w14:paraId="3688D82E" w14:textId="77777777">
        <w:trPr>
          <w:cantSplit/>
        </w:trPr>
        <w:tc>
          <w:tcPr>
            <w:tcW w:w="1400" w:type="dxa"/>
          </w:tcPr>
          <w:p w14:paraId="657D2F5F" w14:textId="77777777" w:rsidR="0037718A" w:rsidRPr="00753579" w:rsidRDefault="0037718A" w:rsidP="00F407AA">
            <w:pPr>
              <w:pStyle w:val="Tabletext"/>
              <w:jc w:val="center"/>
              <w:rPr>
                <w:b/>
                <w:bCs/>
              </w:rPr>
            </w:pPr>
            <w:r w:rsidRPr="00753579">
              <w:rPr>
                <w:b/>
                <w:bCs/>
              </w:rPr>
              <w:t>2034</w:t>
            </w:r>
          </w:p>
        </w:tc>
        <w:tc>
          <w:tcPr>
            <w:tcW w:w="2200" w:type="dxa"/>
          </w:tcPr>
          <w:p w14:paraId="0E8F4920" w14:textId="77777777" w:rsidR="0037718A" w:rsidRPr="00753579" w:rsidRDefault="0037718A" w:rsidP="00F407AA">
            <w:pPr>
              <w:pStyle w:val="Tabletext"/>
              <w:jc w:val="center"/>
            </w:pPr>
            <w:r w:rsidRPr="00753579">
              <w:t>–</w:t>
            </w:r>
          </w:p>
        </w:tc>
        <w:tc>
          <w:tcPr>
            <w:tcW w:w="6018" w:type="dxa"/>
          </w:tcPr>
          <w:p w14:paraId="29F4FC89" w14:textId="77777777" w:rsidR="0037718A" w:rsidRPr="00753579" w:rsidRDefault="0037718A">
            <w:pPr>
              <w:pStyle w:val="Tabletext"/>
            </w:pPr>
            <w:r w:rsidRPr="00753579">
              <w:t>Offshore wind energy expected to start flowing into the Victorian grid*</w:t>
            </w:r>
          </w:p>
        </w:tc>
      </w:tr>
    </w:tbl>
    <w:p w14:paraId="3ADA3055" w14:textId="77777777" w:rsidR="0037718A" w:rsidRPr="00753579" w:rsidRDefault="0037718A" w:rsidP="00F407AA">
      <w:pPr>
        <w:pStyle w:val="BodyText"/>
        <w:spacing w:before="360"/>
      </w:pPr>
      <w:r w:rsidRPr="00753579">
        <w:t>*Subject to tender processes and favourable outcomes.</w:t>
      </w:r>
    </w:p>
    <w:p w14:paraId="24CEFFC0" w14:textId="77777777" w:rsidR="0037718A" w:rsidRPr="00753579" w:rsidRDefault="0037718A">
      <w:pPr>
        <w:pStyle w:val="Heading1"/>
        <w:pageBreakBefore/>
      </w:pPr>
      <w:bookmarkStart w:id="7" w:name="_Toc243465762"/>
      <w:r w:rsidRPr="00753579">
        <w:lastRenderedPageBreak/>
        <w:t>Asia-Pacific offshore wind growth</w:t>
      </w:r>
      <w:bookmarkEnd w:id="7"/>
    </w:p>
    <w:p w14:paraId="343639C0" w14:textId="77777777" w:rsidR="0037718A" w:rsidRPr="00753579" w:rsidRDefault="0037718A" w:rsidP="002304B6">
      <w:pPr>
        <w:pStyle w:val="Introductoryparagraph"/>
        <w:spacing w:after="120"/>
        <w:ind w:right="-143"/>
      </w:pPr>
      <w:r w:rsidRPr="00753579">
        <w:t>Victoria is strategically positioned within the world’s fastest growing offshore wind region, connecting Australia to major Asia-Pacific markets.</w:t>
      </w:r>
    </w:p>
    <w:p w14:paraId="1F523BCA" w14:textId="77777777" w:rsidR="0037718A" w:rsidRPr="00753579" w:rsidRDefault="0037718A">
      <w:pPr>
        <w:pStyle w:val="Heading2"/>
      </w:pPr>
      <w:r w:rsidRPr="00753579">
        <w:t>Offshore wind market maturity</w:t>
      </w:r>
    </w:p>
    <w:p w14:paraId="30CC8156" w14:textId="39FFE6A9" w:rsidR="0037718A" w:rsidRPr="00753579" w:rsidRDefault="0037718A">
      <w:pPr>
        <w:pStyle w:val="Normalbeforebullets"/>
      </w:pPr>
      <w:r w:rsidRPr="00753579">
        <w:t>Asia-Pacific offshore wind markets are at 4 stages of maturity:</w:t>
      </w:r>
      <w:r w:rsidRPr="00753579">
        <w:rPr>
          <w:rStyle w:val="FootnoteReference"/>
        </w:rPr>
        <w:footnoteReference w:id="5"/>
      </w:r>
    </w:p>
    <w:p w14:paraId="308A88A0" w14:textId="77777777" w:rsidR="0037718A" w:rsidRPr="00753579" w:rsidRDefault="0037718A">
      <w:pPr>
        <w:pStyle w:val="ListBullet"/>
      </w:pPr>
      <w:r w:rsidRPr="00753579">
        <w:t>Rapid growth: large scale deployment, strong supply chain and mature market.</w:t>
      </w:r>
    </w:p>
    <w:p w14:paraId="4DA8276F" w14:textId="77777777" w:rsidR="0037718A" w:rsidRPr="00753579" w:rsidRDefault="0037718A">
      <w:pPr>
        <w:pStyle w:val="ListBullet"/>
      </w:pPr>
      <w:r w:rsidRPr="00753579">
        <w:t>Mature market: established policy frameworks and significant development underway.</w:t>
      </w:r>
    </w:p>
    <w:p w14:paraId="46FDA7D6" w14:textId="77777777" w:rsidR="0037718A" w:rsidRPr="00753579" w:rsidRDefault="0037718A">
      <w:pPr>
        <w:pStyle w:val="ListBullet"/>
      </w:pPr>
      <w:r w:rsidRPr="00753579">
        <w:t>Scaling market: deployment growth with clear national targets and pipeline.</w:t>
      </w:r>
    </w:p>
    <w:p w14:paraId="4281A609" w14:textId="4953ACD7" w:rsidR="003E0FA8" w:rsidRPr="00753579" w:rsidRDefault="0037718A">
      <w:pPr>
        <w:pStyle w:val="LastBulletinList"/>
      </w:pPr>
      <w:r w:rsidRPr="00753579">
        <w:t xml:space="preserve">Emerging market: </w:t>
      </w:r>
      <w:r w:rsidR="00A041E4" w:rsidRPr="00753579">
        <w:t>early-stage</w:t>
      </w:r>
      <w:r w:rsidRPr="00753579">
        <w:t xml:space="preserve"> development with high future potential.</w:t>
      </w:r>
    </w:p>
    <w:p w14:paraId="4F0D4C64" w14:textId="77777777" w:rsidR="00A041E4" w:rsidRPr="00753579" w:rsidRDefault="00A041E4" w:rsidP="00A041E4">
      <w:pPr>
        <w:pStyle w:val="Heading3"/>
        <w:spacing w:after="120"/>
      </w:pPr>
      <w:r w:rsidRPr="00753579">
        <w:t>Australia</w:t>
      </w:r>
    </w:p>
    <w:p w14:paraId="4C387803" w14:textId="77777777" w:rsidR="00A041E4" w:rsidRPr="00753579" w:rsidRDefault="00A041E4" w:rsidP="002304B6">
      <w:pPr>
        <w:pStyle w:val="BodyText"/>
        <w:spacing w:after="180"/>
      </w:pPr>
      <w:r w:rsidRPr="00753579">
        <w:t>Significant pipeline of opportunities.</w:t>
      </w:r>
    </w:p>
    <w:p w14:paraId="2D60E335" w14:textId="77777777" w:rsidR="00A041E4" w:rsidRPr="00753579" w:rsidRDefault="00A041E4" w:rsidP="00A041E4">
      <w:pPr>
        <w:pStyle w:val="Heading3"/>
        <w:spacing w:after="120"/>
      </w:pPr>
      <w:r w:rsidRPr="00753579">
        <w:t>Victoria</w:t>
      </w:r>
    </w:p>
    <w:p w14:paraId="78F9331B" w14:textId="77777777" w:rsidR="00A041E4" w:rsidRPr="00753579" w:rsidRDefault="00A041E4" w:rsidP="002304B6">
      <w:pPr>
        <w:pStyle w:val="BodyText"/>
        <w:spacing w:after="180"/>
      </w:pPr>
      <w:r w:rsidRPr="00753579">
        <w:t>Victoria is Australia's leading offshore wind investment destination, offering world-class wind resources, planned strategic transmission and port infrastructure, advanced industrial capability and proximity to rapidly growing Asia-Pacific markets.</w:t>
      </w:r>
    </w:p>
    <w:p w14:paraId="0B2A7E42" w14:textId="77777777" w:rsidR="00A041E4" w:rsidRPr="00753579" w:rsidRDefault="00A041E4" w:rsidP="00A041E4">
      <w:pPr>
        <w:pStyle w:val="Heading3"/>
        <w:spacing w:after="120"/>
      </w:pPr>
      <w:r w:rsidRPr="00753579">
        <w:t>China</w:t>
      </w:r>
    </w:p>
    <w:p w14:paraId="783A6F95" w14:textId="77777777" w:rsidR="00A041E4" w:rsidRPr="00753579" w:rsidRDefault="00A041E4" w:rsidP="002304B6">
      <w:pPr>
        <w:pStyle w:val="BodyText"/>
        <w:spacing w:after="180"/>
      </w:pPr>
      <w:r w:rsidRPr="00753579">
        <w:t>Largest offshore wind market in the world.</w:t>
      </w:r>
    </w:p>
    <w:p w14:paraId="74D79D83" w14:textId="77777777" w:rsidR="00A041E4" w:rsidRPr="00753579" w:rsidRDefault="00A041E4" w:rsidP="00A041E4">
      <w:pPr>
        <w:pStyle w:val="Heading3"/>
        <w:spacing w:after="120"/>
      </w:pPr>
      <w:r w:rsidRPr="00753579">
        <w:t>South Korea</w:t>
      </w:r>
    </w:p>
    <w:p w14:paraId="0EC2AA7F" w14:textId="77777777" w:rsidR="00A041E4" w:rsidRPr="00753579" w:rsidRDefault="00A041E4" w:rsidP="00A041E4">
      <w:pPr>
        <w:pStyle w:val="BodyText"/>
      </w:pPr>
      <w:r w:rsidRPr="00753579">
        <w:t>Strong government ambitions and pipeline growth.</w:t>
      </w:r>
    </w:p>
    <w:p w14:paraId="5D138002" w14:textId="77777777" w:rsidR="00A041E4" w:rsidRPr="00753579" w:rsidRDefault="00A041E4" w:rsidP="00A041E4">
      <w:pPr>
        <w:pStyle w:val="Heading3"/>
        <w:spacing w:after="120"/>
      </w:pPr>
      <w:r w:rsidRPr="00753579">
        <w:lastRenderedPageBreak/>
        <w:t>Japan</w:t>
      </w:r>
    </w:p>
    <w:p w14:paraId="5022BD91" w14:textId="77777777" w:rsidR="00A041E4" w:rsidRPr="00753579" w:rsidRDefault="00A041E4" w:rsidP="00A041E4">
      <w:pPr>
        <w:pStyle w:val="BodyText"/>
      </w:pPr>
      <w:r w:rsidRPr="00753579">
        <w:t>Accelerating deployment supported by national targets and reform.</w:t>
      </w:r>
    </w:p>
    <w:p w14:paraId="5FCF52A5" w14:textId="77777777" w:rsidR="00A041E4" w:rsidRPr="00753579" w:rsidRDefault="00A041E4" w:rsidP="00A041E4">
      <w:pPr>
        <w:pStyle w:val="Heading3"/>
        <w:spacing w:after="120"/>
      </w:pPr>
      <w:r w:rsidRPr="00753579">
        <w:t>Taiwan</w:t>
      </w:r>
    </w:p>
    <w:p w14:paraId="2FA25E28" w14:textId="77777777" w:rsidR="00A041E4" w:rsidRPr="00753579" w:rsidRDefault="00A041E4" w:rsidP="00A041E4">
      <w:pPr>
        <w:pStyle w:val="BodyText"/>
      </w:pPr>
      <w:r w:rsidRPr="00753579">
        <w:t>Established offshore wind programme and supply chain.</w:t>
      </w:r>
    </w:p>
    <w:p w14:paraId="0302F2AF" w14:textId="77777777" w:rsidR="00A041E4" w:rsidRPr="00753579" w:rsidRDefault="00A041E4" w:rsidP="00A041E4">
      <w:pPr>
        <w:pStyle w:val="Heading3"/>
        <w:spacing w:after="120"/>
      </w:pPr>
      <w:r w:rsidRPr="00753579">
        <w:t>Vietnam</w:t>
      </w:r>
    </w:p>
    <w:p w14:paraId="2324E85C" w14:textId="77777777" w:rsidR="00A041E4" w:rsidRPr="00753579" w:rsidRDefault="00A041E4" w:rsidP="00A041E4">
      <w:pPr>
        <w:pStyle w:val="BodyText"/>
      </w:pPr>
      <w:r w:rsidRPr="00753579">
        <w:t>Strong ambition and increasing investment in offshore wind.</w:t>
      </w:r>
    </w:p>
    <w:p w14:paraId="59F2E185" w14:textId="77777777" w:rsidR="00A041E4" w:rsidRPr="00753579" w:rsidRDefault="00A041E4" w:rsidP="00A041E4">
      <w:pPr>
        <w:pStyle w:val="Heading3"/>
        <w:spacing w:after="120"/>
      </w:pPr>
      <w:r w:rsidRPr="00753579">
        <w:t>Philippines</w:t>
      </w:r>
    </w:p>
    <w:p w14:paraId="55C2A2D3" w14:textId="77777777" w:rsidR="00A041E4" w:rsidRPr="00753579" w:rsidRDefault="00A041E4" w:rsidP="00A041E4">
      <w:pPr>
        <w:pStyle w:val="BodyText"/>
      </w:pPr>
      <w:r w:rsidRPr="00753579">
        <w:t xml:space="preserve">High resource potential and </w:t>
      </w:r>
      <w:proofErr w:type="gramStart"/>
      <w:r w:rsidRPr="00753579">
        <w:t>early stage</w:t>
      </w:r>
      <w:proofErr w:type="gramEnd"/>
      <w:r w:rsidRPr="00753579">
        <w:t xml:space="preserve"> development.</w:t>
      </w:r>
    </w:p>
    <w:p w14:paraId="26ED6DFE" w14:textId="77777777" w:rsidR="00A041E4" w:rsidRPr="00753579" w:rsidRDefault="00A041E4" w:rsidP="00A041E4">
      <w:pPr>
        <w:pStyle w:val="Heading3"/>
        <w:spacing w:after="120"/>
      </w:pPr>
      <w:r w:rsidRPr="00753579">
        <w:t>India</w:t>
      </w:r>
    </w:p>
    <w:p w14:paraId="7DA16DFB" w14:textId="77777777" w:rsidR="00A041E4" w:rsidRPr="00753579" w:rsidRDefault="00A041E4" w:rsidP="00A041E4">
      <w:pPr>
        <w:pStyle w:val="BodyText"/>
      </w:pPr>
      <w:r w:rsidRPr="00753579">
        <w:t>High potential market with growing policy momentum.</w:t>
      </w:r>
    </w:p>
    <w:p w14:paraId="350525AE" w14:textId="77777777" w:rsidR="00A041E4" w:rsidRPr="00753579" w:rsidRDefault="00A041E4" w:rsidP="00A041E4">
      <w:pPr>
        <w:pStyle w:val="Heading3"/>
        <w:spacing w:after="120"/>
      </w:pPr>
      <w:r w:rsidRPr="00753579">
        <w:t>New Zealand</w:t>
      </w:r>
    </w:p>
    <w:p w14:paraId="2183427B" w14:textId="77777777" w:rsidR="00A041E4" w:rsidRPr="00753579" w:rsidRDefault="00A041E4" w:rsidP="00A041E4">
      <w:pPr>
        <w:pStyle w:val="BodyText"/>
      </w:pPr>
      <w:proofErr w:type="gramStart"/>
      <w:r w:rsidRPr="00753579">
        <w:t>Early stage</w:t>
      </w:r>
      <w:proofErr w:type="gramEnd"/>
      <w:r w:rsidRPr="00753579">
        <w:t xml:space="preserve"> market with long-term potential.</w:t>
      </w:r>
    </w:p>
    <w:p w14:paraId="74E5BEF9" w14:textId="77777777" w:rsidR="00A041E4" w:rsidRPr="00753579" w:rsidRDefault="00A041E4" w:rsidP="00A041E4">
      <w:pPr>
        <w:pStyle w:val="BodyText"/>
        <w:sectPr w:rsidR="00A041E4" w:rsidRPr="00753579" w:rsidSect="00EB277B">
          <w:footerReference w:type="default" r:id="rId16"/>
          <w:pgSz w:w="11906" w:h="16838"/>
          <w:pgMar w:top="1134" w:right="1134" w:bottom="1134" w:left="1134" w:header="720" w:footer="454" w:gutter="0"/>
          <w:cols w:space="720"/>
          <w:noEndnote/>
          <w:docGrid w:linePitch="326"/>
        </w:sectPr>
      </w:pPr>
    </w:p>
    <w:p w14:paraId="423687DE" w14:textId="71DF6595" w:rsidR="0037718A" w:rsidRPr="00753579" w:rsidRDefault="0037718A">
      <w:pPr>
        <w:pStyle w:val="Caption"/>
        <w:keepNext/>
      </w:pPr>
      <w:bookmarkStart w:id="8" w:name="_Ref243480863"/>
      <w:r w:rsidRPr="00753579">
        <w:lastRenderedPageBreak/>
        <w:t xml:space="preserve">Figure </w:t>
      </w:r>
      <w:fldSimple w:instr=" SEQ Figure \* ARABIC \* MERGEFORMAT ">
        <w:r w:rsidR="002304B6">
          <w:rPr>
            <w:noProof/>
          </w:rPr>
          <w:t>2</w:t>
        </w:r>
      </w:fldSimple>
      <w:bookmarkEnd w:id="8"/>
      <w:r w:rsidRPr="00753579">
        <w:t xml:space="preserve">: </w:t>
      </w:r>
      <w:r w:rsidR="00CD2240" w:rsidRPr="00CD2240">
        <w:rPr>
          <w:b w:val="0"/>
          <w:bCs/>
        </w:rPr>
        <w:t>Asia-Pacific offshore wind targets map</w:t>
      </w:r>
    </w:p>
    <w:p w14:paraId="7FCB688B" w14:textId="3BA76FC2" w:rsidR="003E0FA8" w:rsidRPr="00753579" w:rsidRDefault="00356DDA">
      <w:pPr>
        <w:pStyle w:val="BodyText"/>
      </w:pPr>
      <w:r>
        <w:rPr>
          <w:noProof/>
        </w:rPr>
        <w:drawing>
          <wp:inline distT="0" distB="0" distL="0" distR="0" wp14:anchorId="2177410B" wp14:editId="74DD5DBA">
            <wp:extent cx="9182100" cy="5672753"/>
            <wp:effectExtent l="12700" t="12700" r="12700" b="17145"/>
            <wp:docPr id="105820268" name="Picture 1" descr="Map shows offshore wind targets or potential for Victoria, Japan, China, South Korea, Taiwan, Vietnam, the Philippines, India and New Zealan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05820268" name="Picture 1" descr="Map shows offshore wind targets or potential for Victoria, Japan, China, South Korea, Taiwan, Vietnam, the Philippines, India and New Zealand."/>
                    <pic:cNvPicPr/>
                  </pic:nvPicPr>
                  <pic:blipFill rotWithShape="1">
                    <a:blip r:embed="rId17"/>
                    <a:srcRect l="1933" t="-1" b="219"/>
                    <a:stretch>
                      <a:fillRect/>
                    </a:stretch>
                  </pic:blipFill>
                  <pic:spPr bwMode="auto">
                    <a:xfrm>
                      <a:off x="0" y="0"/>
                      <a:ext cx="9182100" cy="5672753"/>
                    </a:xfrm>
                    <a:prstGeom prst="rect">
                      <a:avLst/>
                    </a:prstGeom>
                    <a:ln w="9525" cap="flat" cmpd="sng" algn="ctr">
                      <a:solidFill>
                        <a:sysClr val="windowText" lastClr="000000"/>
                      </a:solidFill>
                      <a:prstDash val="solid"/>
                      <a:round/>
                      <a:headEnd type="none" w="med" len="med"/>
                      <a:tailEnd type="none" w="med" len="med"/>
                      <a:extLst>
                        <a:ext uri="{C807C97D-BFC1-408E-A445-0C87EB9F89A2}">
                          <ask:lineSketchStyleProps xmlns:ask="http://schemas.microsoft.com/office/drawing/2018/sketchyshapes" sd="0">
                            <a:custGeom>
                              <a:avLst/>
                              <a:gdLst/>
                              <a:ahLst/>
                              <a:cxnLst/>
                              <a:rect l="0" t="0" r="0" b="0"/>
                              <a:pathLst/>
                            </a:custGeom>
                            <ask:type/>
                          </ask:lineSketchStyleProps>
                        </a:ext>
                      </a:extLst>
                    </a:ln>
                    <a:extLst>
                      <a:ext uri="{53640926-AAD7-44D8-BBD7-CCE9431645EC}">
                        <a14:shadowObscured xmlns:a14="http://schemas.microsoft.com/office/drawing/2010/main"/>
                      </a:ext>
                    </a:extLst>
                  </pic:spPr>
                </pic:pic>
              </a:graphicData>
            </a:graphic>
          </wp:inline>
        </w:drawing>
      </w:r>
    </w:p>
    <w:p w14:paraId="0A6D2F2E" w14:textId="77777777" w:rsidR="003E0FA8" w:rsidRPr="00753579" w:rsidRDefault="003E0FA8">
      <w:pPr>
        <w:pStyle w:val="BodyText"/>
        <w:sectPr w:rsidR="003E0FA8" w:rsidRPr="00753579" w:rsidSect="003E0FA8">
          <w:pgSz w:w="16838" w:h="11906" w:orient="landscape"/>
          <w:pgMar w:top="567" w:right="1134" w:bottom="1134" w:left="1134" w:header="720" w:footer="454" w:gutter="0"/>
          <w:cols w:space="720"/>
          <w:noEndnote/>
          <w:docGrid w:linePitch="326"/>
        </w:sectPr>
      </w:pPr>
    </w:p>
    <w:p w14:paraId="4993404F" w14:textId="2DA34C75" w:rsidR="0037718A" w:rsidRPr="00753579" w:rsidRDefault="00294924" w:rsidP="00690C61">
      <w:pPr>
        <w:pStyle w:val="BodyText"/>
        <w:spacing w:after="120"/>
      </w:pPr>
      <w:r>
        <w:lastRenderedPageBreak/>
        <w:fldChar w:fldCharType="begin"/>
      </w:r>
      <w:r>
        <w:instrText xml:space="preserve"> REF _Ref243480863 \h </w:instrText>
      </w:r>
      <w:r>
        <w:fldChar w:fldCharType="separate"/>
      </w:r>
      <w:r w:rsidR="002304B6" w:rsidRPr="00753579">
        <w:t xml:space="preserve">Figure </w:t>
      </w:r>
      <w:r w:rsidR="002304B6">
        <w:rPr>
          <w:noProof/>
        </w:rPr>
        <w:t>2</w:t>
      </w:r>
      <w:r>
        <w:fldChar w:fldCharType="end"/>
      </w:r>
      <w:r w:rsidR="0037718A" w:rsidRPr="00753579">
        <w:t xml:space="preserve"> shows offshore wind markets across the Asia-Pacific region, colour-coded by market maturity, with each market’s offshore wind target or potential capacity. The details are set out in </w:t>
      </w:r>
      <w:r>
        <w:fldChar w:fldCharType="begin"/>
      </w:r>
      <w:r>
        <w:instrText xml:space="preserve"> REF _Ref243480891 \h </w:instrText>
      </w:r>
      <w:r>
        <w:fldChar w:fldCharType="separate"/>
      </w:r>
      <w:r w:rsidR="002304B6" w:rsidRPr="00753579">
        <w:t xml:space="preserve">Table </w:t>
      </w:r>
      <w:r w:rsidR="002304B6">
        <w:rPr>
          <w:noProof/>
        </w:rPr>
        <w:t>4</w:t>
      </w:r>
      <w:r>
        <w:fldChar w:fldCharType="end"/>
      </w:r>
      <w:r w:rsidR="0037718A" w:rsidRPr="00753579">
        <w:t>.</w:t>
      </w:r>
    </w:p>
    <w:p w14:paraId="3116E90C" w14:textId="4B2ECA05" w:rsidR="0037718A" w:rsidRPr="00753579" w:rsidRDefault="0037718A">
      <w:pPr>
        <w:pStyle w:val="Caption"/>
        <w:keepNext/>
      </w:pPr>
      <w:bookmarkStart w:id="9" w:name="_Ref243480891"/>
      <w:r w:rsidRPr="00753579">
        <w:t xml:space="preserve">Table </w:t>
      </w:r>
      <w:fldSimple w:instr=" SEQ Table \* ARABIC \* MERGEFORMAT ">
        <w:r w:rsidR="002304B6">
          <w:rPr>
            <w:noProof/>
          </w:rPr>
          <w:t>4</w:t>
        </w:r>
      </w:fldSimple>
      <w:bookmarkEnd w:id="9"/>
      <w:r w:rsidRPr="00753579">
        <w:t xml:space="preserve">: </w:t>
      </w:r>
      <w:r w:rsidRPr="00753579">
        <w:rPr>
          <w:b w:val="0"/>
          <w:bCs/>
        </w:rPr>
        <w:t>Asia-Pacific offshore wind markets</w:t>
      </w:r>
    </w:p>
    <w:tbl>
      <w:tblPr>
        <w:tblStyle w:val="Style2"/>
        <w:tblW w:w="0" w:type="auto"/>
        <w:tblCellMar>
          <w:top w:w="85" w:type="dxa"/>
        </w:tblCellMar>
        <w:tblLook w:val="04A0" w:firstRow="1" w:lastRow="0" w:firstColumn="1" w:lastColumn="0" w:noHBand="0" w:noVBand="1"/>
        <w:tblCaption w:val="Asia-Pacific offshore wind markets"/>
        <w:tblDescription w:val="Table with 4 columns, Market, Maturity, Target or potential and Description, listing 9 Asia-Pacific offshore wind markets."/>
      </w:tblPr>
      <w:tblGrid>
        <w:gridCol w:w="1700"/>
        <w:gridCol w:w="1409"/>
        <w:gridCol w:w="1559"/>
        <w:gridCol w:w="4950"/>
      </w:tblGrid>
      <w:tr w:rsidR="0037718A" w:rsidRPr="00753579" w14:paraId="6817DA1E" w14:textId="77777777" w:rsidTr="00356DDA">
        <w:trPr>
          <w:cnfStyle w:val="100000000000" w:firstRow="1" w:lastRow="0" w:firstColumn="0" w:lastColumn="0" w:oddVBand="0" w:evenVBand="0" w:oddHBand="0" w:evenHBand="0" w:firstRowFirstColumn="0" w:firstRowLastColumn="0" w:lastRowFirstColumn="0" w:lastRowLastColumn="0"/>
          <w:cantSplit/>
          <w:tblHeader/>
        </w:trPr>
        <w:tc>
          <w:tcPr>
            <w:tcW w:w="1700" w:type="dxa"/>
          </w:tcPr>
          <w:p w14:paraId="56F73CBC" w14:textId="77777777" w:rsidR="0037718A" w:rsidRPr="00753579" w:rsidRDefault="0037718A" w:rsidP="003E0FA8">
            <w:pPr>
              <w:pStyle w:val="Tabletext"/>
              <w:spacing w:line="240" w:lineRule="auto"/>
              <w:rPr>
                <w:b w:val="0"/>
                <w:bCs/>
              </w:rPr>
            </w:pPr>
            <w:r w:rsidRPr="00753579">
              <w:rPr>
                <w:bCs/>
              </w:rPr>
              <w:t>Market</w:t>
            </w:r>
          </w:p>
        </w:tc>
        <w:tc>
          <w:tcPr>
            <w:tcW w:w="1409" w:type="dxa"/>
          </w:tcPr>
          <w:p w14:paraId="65E1EE28" w14:textId="77777777" w:rsidR="0037718A" w:rsidRPr="00753579" w:rsidRDefault="0037718A" w:rsidP="00356DDA">
            <w:pPr>
              <w:pStyle w:val="Tabletext"/>
              <w:spacing w:line="240" w:lineRule="auto"/>
              <w:jc w:val="center"/>
              <w:rPr>
                <w:b w:val="0"/>
                <w:bCs/>
              </w:rPr>
            </w:pPr>
            <w:r w:rsidRPr="00753579">
              <w:rPr>
                <w:bCs/>
              </w:rPr>
              <w:t>Maturity</w:t>
            </w:r>
          </w:p>
        </w:tc>
        <w:tc>
          <w:tcPr>
            <w:tcW w:w="1559" w:type="dxa"/>
          </w:tcPr>
          <w:p w14:paraId="277A6A05" w14:textId="77777777" w:rsidR="0037718A" w:rsidRPr="00753579" w:rsidRDefault="0037718A" w:rsidP="00356DDA">
            <w:pPr>
              <w:pStyle w:val="Tabletext"/>
              <w:spacing w:line="240" w:lineRule="auto"/>
              <w:jc w:val="center"/>
              <w:rPr>
                <w:b w:val="0"/>
                <w:bCs/>
              </w:rPr>
            </w:pPr>
            <w:r w:rsidRPr="00753579">
              <w:rPr>
                <w:bCs/>
              </w:rPr>
              <w:t>Target or potential</w:t>
            </w:r>
          </w:p>
        </w:tc>
        <w:tc>
          <w:tcPr>
            <w:tcW w:w="4950" w:type="dxa"/>
          </w:tcPr>
          <w:p w14:paraId="1E421477" w14:textId="77777777" w:rsidR="0037718A" w:rsidRPr="00753579" w:rsidRDefault="0037718A" w:rsidP="003E0FA8">
            <w:pPr>
              <w:pStyle w:val="Tabletext"/>
              <w:spacing w:line="240" w:lineRule="auto"/>
              <w:rPr>
                <w:b w:val="0"/>
                <w:bCs/>
              </w:rPr>
            </w:pPr>
            <w:r w:rsidRPr="00753579">
              <w:rPr>
                <w:bCs/>
              </w:rPr>
              <w:t>Description</w:t>
            </w:r>
          </w:p>
        </w:tc>
      </w:tr>
      <w:tr w:rsidR="0037718A" w:rsidRPr="00753579" w14:paraId="6D4043C0" w14:textId="77777777" w:rsidTr="00356DDA">
        <w:trPr>
          <w:cantSplit/>
        </w:trPr>
        <w:tc>
          <w:tcPr>
            <w:tcW w:w="1700" w:type="dxa"/>
          </w:tcPr>
          <w:p w14:paraId="76179646" w14:textId="77777777" w:rsidR="0037718A" w:rsidRPr="00753579" w:rsidRDefault="0037718A">
            <w:pPr>
              <w:pStyle w:val="Tabletext"/>
              <w:rPr>
                <w:b/>
                <w:bCs/>
              </w:rPr>
            </w:pPr>
            <w:r w:rsidRPr="00753579">
              <w:rPr>
                <w:b/>
                <w:bCs/>
              </w:rPr>
              <w:t>Australia (Victoria)</w:t>
            </w:r>
          </w:p>
        </w:tc>
        <w:tc>
          <w:tcPr>
            <w:tcW w:w="1409" w:type="dxa"/>
          </w:tcPr>
          <w:p w14:paraId="01ECF26C" w14:textId="77777777" w:rsidR="0037718A" w:rsidRPr="00753579" w:rsidRDefault="0037718A" w:rsidP="00356DDA">
            <w:pPr>
              <w:pStyle w:val="Tabletext"/>
              <w:jc w:val="center"/>
            </w:pPr>
            <w:r w:rsidRPr="00753579">
              <w:t>Emerging market</w:t>
            </w:r>
          </w:p>
        </w:tc>
        <w:tc>
          <w:tcPr>
            <w:tcW w:w="1559" w:type="dxa"/>
          </w:tcPr>
          <w:p w14:paraId="7A1CB76D" w14:textId="77777777" w:rsidR="0037718A" w:rsidRPr="00753579" w:rsidRDefault="0037718A" w:rsidP="00356DDA">
            <w:pPr>
              <w:pStyle w:val="Tabletext"/>
              <w:jc w:val="center"/>
            </w:pPr>
            <w:r w:rsidRPr="00753579">
              <w:t>9 GW target (Victoria)</w:t>
            </w:r>
          </w:p>
        </w:tc>
        <w:tc>
          <w:tcPr>
            <w:tcW w:w="4950" w:type="dxa"/>
          </w:tcPr>
          <w:p w14:paraId="3AB5D885" w14:textId="77777777" w:rsidR="0037718A" w:rsidRPr="00753579" w:rsidRDefault="0037718A">
            <w:pPr>
              <w:pStyle w:val="Tabletext"/>
            </w:pPr>
            <w:r w:rsidRPr="00753579">
              <w:t>Significant pipeline of opportunities. Victoria is Australia’s leading offshore wind investment destination, offering world-class wind resources, planned strategic transmission and port infrastructure, advanced industrial capability and proximity to rapidly growing Asia-Pacific markets.</w:t>
            </w:r>
          </w:p>
        </w:tc>
      </w:tr>
      <w:tr w:rsidR="0037718A" w:rsidRPr="00753579" w14:paraId="0751458C" w14:textId="77777777" w:rsidTr="00356DDA">
        <w:trPr>
          <w:cantSplit/>
        </w:trPr>
        <w:tc>
          <w:tcPr>
            <w:tcW w:w="1700" w:type="dxa"/>
          </w:tcPr>
          <w:p w14:paraId="557409FF" w14:textId="77777777" w:rsidR="0037718A" w:rsidRPr="00753579" w:rsidRDefault="0037718A">
            <w:pPr>
              <w:pStyle w:val="Tabletext"/>
              <w:rPr>
                <w:b/>
                <w:bCs/>
              </w:rPr>
            </w:pPr>
            <w:r w:rsidRPr="00753579">
              <w:rPr>
                <w:b/>
                <w:bCs/>
              </w:rPr>
              <w:t>China</w:t>
            </w:r>
          </w:p>
        </w:tc>
        <w:tc>
          <w:tcPr>
            <w:tcW w:w="1409" w:type="dxa"/>
          </w:tcPr>
          <w:p w14:paraId="5FB04F08" w14:textId="77777777" w:rsidR="0037718A" w:rsidRPr="00753579" w:rsidRDefault="0037718A" w:rsidP="00356DDA">
            <w:pPr>
              <w:pStyle w:val="Tabletext"/>
              <w:jc w:val="center"/>
            </w:pPr>
            <w:r w:rsidRPr="00753579">
              <w:t>Rapid growth</w:t>
            </w:r>
          </w:p>
        </w:tc>
        <w:tc>
          <w:tcPr>
            <w:tcW w:w="1559" w:type="dxa"/>
          </w:tcPr>
          <w:p w14:paraId="09D4C61E" w14:textId="77777777" w:rsidR="0037718A" w:rsidRPr="00753579" w:rsidRDefault="0037718A" w:rsidP="00356DDA">
            <w:pPr>
              <w:pStyle w:val="Tabletext"/>
              <w:jc w:val="center"/>
            </w:pPr>
            <w:r w:rsidRPr="00753579">
              <w:t>100 GW target</w:t>
            </w:r>
          </w:p>
        </w:tc>
        <w:tc>
          <w:tcPr>
            <w:tcW w:w="4950" w:type="dxa"/>
          </w:tcPr>
          <w:p w14:paraId="42C12911" w14:textId="77777777" w:rsidR="0037718A" w:rsidRPr="00753579" w:rsidRDefault="0037718A">
            <w:pPr>
              <w:pStyle w:val="Tabletext"/>
            </w:pPr>
            <w:r w:rsidRPr="00753579">
              <w:t>Largest offshore wind market in the world.</w:t>
            </w:r>
          </w:p>
        </w:tc>
      </w:tr>
      <w:tr w:rsidR="0037718A" w:rsidRPr="00753579" w14:paraId="3244438A" w14:textId="77777777" w:rsidTr="00356DDA">
        <w:trPr>
          <w:cantSplit/>
        </w:trPr>
        <w:tc>
          <w:tcPr>
            <w:tcW w:w="1700" w:type="dxa"/>
          </w:tcPr>
          <w:p w14:paraId="53E5D391" w14:textId="77777777" w:rsidR="0037718A" w:rsidRPr="00753579" w:rsidRDefault="0037718A">
            <w:pPr>
              <w:pStyle w:val="Tabletext"/>
              <w:rPr>
                <w:b/>
                <w:bCs/>
              </w:rPr>
            </w:pPr>
            <w:r w:rsidRPr="00753579">
              <w:rPr>
                <w:b/>
                <w:bCs/>
              </w:rPr>
              <w:t>South Korea</w:t>
            </w:r>
          </w:p>
        </w:tc>
        <w:tc>
          <w:tcPr>
            <w:tcW w:w="1409" w:type="dxa"/>
          </w:tcPr>
          <w:p w14:paraId="32F234FF" w14:textId="77777777" w:rsidR="0037718A" w:rsidRPr="00753579" w:rsidRDefault="0037718A" w:rsidP="00356DDA">
            <w:pPr>
              <w:pStyle w:val="Tabletext"/>
              <w:jc w:val="center"/>
            </w:pPr>
            <w:r w:rsidRPr="00753579">
              <w:t>Scaling market</w:t>
            </w:r>
          </w:p>
        </w:tc>
        <w:tc>
          <w:tcPr>
            <w:tcW w:w="1559" w:type="dxa"/>
          </w:tcPr>
          <w:p w14:paraId="10E7F3E1" w14:textId="77777777" w:rsidR="0037718A" w:rsidRPr="00753579" w:rsidRDefault="0037718A" w:rsidP="00356DDA">
            <w:pPr>
              <w:pStyle w:val="Tabletext"/>
              <w:jc w:val="center"/>
            </w:pPr>
            <w:r w:rsidRPr="00753579">
              <w:t>10.5 GW target</w:t>
            </w:r>
          </w:p>
        </w:tc>
        <w:tc>
          <w:tcPr>
            <w:tcW w:w="4950" w:type="dxa"/>
          </w:tcPr>
          <w:p w14:paraId="2D83BF07" w14:textId="77777777" w:rsidR="0037718A" w:rsidRPr="00753579" w:rsidRDefault="0037718A">
            <w:pPr>
              <w:pStyle w:val="Tabletext"/>
            </w:pPr>
            <w:r w:rsidRPr="00753579">
              <w:t>Strong government ambitions and pipeline growth.</w:t>
            </w:r>
          </w:p>
        </w:tc>
      </w:tr>
      <w:tr w:rsidR="0037718A" w:rsidRPr="00753579" w14:paraId="2E31E3EC" w14:textId="77777777" w:rsidTr="00356DDA">
        <w:trPr>
          <w:cantSplit/>
        </w:trPr>
        <w:tc>
          <w:tcPr>
            <w:tcW w:w="1700" w:type="dxa"/>
          </w:tcPr>
          <w:p w14:paraId="7FDFD05B" w14:textId="77777777" w:rsidR="0037718A" w:rsidRPr="00753579" w:rsidRDefault="0037718A">
            <w:pPr>
              <w:pStyle w:val="Tabletext"/>
              <w:rPr>
                <w:b/>
                <w:bCs/>
              </w:rPr>
            </w:pPr>
            <w:r w:rsidRPr="00753579">
              <w:rPr>
                <w:b/>
                <w:bCs/>
              </w:rPr>
              <w:t>Japan</w:t>
            </w:r>
          </w:p>
        </w:tc>
        <w:tc>
          <w:tcPr>
            <w:tcW w:w="1409" w:type="dxa"/>
          </w:tcPr>
          <w:p w14:paraId="48494159" w14:textId="77777777" w:rsidR="0037718A" w:rsidRPr="00753579" w:rsidRDefault="0037718A" w:rsidP="00356DDA">
            <w:pPr>
              <w:pStyle w:val="Tabletext"/>
              <w:jc w:val="center"/>
            </w:pPr>
            <w:r w:rsidRPr="00753579">
              <w:t>Scaling market</w:t>
            </w:r>
          </w:p>
        </w:tc>
        <w:tc>
          <w:tcPr>
            <w:tcW w:w="1559" w:type="dxa"/>
          </w:tcPr>
          <w:p w14:paraId="3D5CCAC6" w14:textId="77777777" w:rsidR="0037718A" w:rsidRPr="00753579" w:rsidRDefault="0037718A" w:rsidP="00356DDA">
            <w:pPr>
              <w:pStyle w:val="Tabletext"/>
              <w:jc w:val="center"/>
            </w:pPr>
            <w:r w:rsidRPr="00753579">
              <w:t>30–45 GW target</w:t>
            </w:r>
          </w:p>
        </w:tc>
        <w:tc>
          <w:tcPr>
            <w:tcW w:w="4950" w:type="dxa"/>
          </w:tcPr>
          <w:p w14:paraId="2BDBE6CC" w14:textId="77777777" w:rsidR="0037718A" w:rsidRPr="00753579" w:rsidRDefault="0037718A">
            <w:pPr>
              <w:pStyle w:val="Tabletext"/>
            </w:pPr>
            <w:r w:rsidRPr="00753579">
              <w:t>Accelerating deployment supported by national targets and reform.</w:t>
            </w:r>
          </w:p>
        </w:tc>
      </w:tr>
      <w:tr w:rsidR="0037718A" w:rsidRPr="00753579" w14:paraId="45E7F87A" w14:textId="77777777" w:rsidTr="00356DDA">
        <w:trPr>
          <w:cantSplit/>
        </w:trPr>
        <w:tc>
          <w:tcPr>
            <w:tcW w:w="1700" w:type="dxa"/>
          </w:tcPr>
          <w:p w14:paraId="4B0196F8" w14:textId="77777777" w:rsidR="0037718A" w:rsidRPr="00753579" w:rsidRDefault="0037718A">
            <w:pPr>
              <w:pStyle w:val="Tabletext"/>
              <w:rPr>
                <w:b/>
                <w:bCs/>
              </w:rPr>
            </w:pPr>
            <w:r w:rsidRPr="00753579">
              <w:rPr>
                <w:b/>
                <w:bCs/>
              </w:rPr>
              <w:t>Taiwan</w:t>
            </w:r>
          </w:p>
        </w:tc>
        <w:tc>
          <w:tcPr>
            <w:tcW w:w="1409" w:type="dxa"/>
          </w:tcPr>
          <w:p w14:paraId="170997D1" w14:textId="77777777" w:rsidR="0037718A" w:rsidRPr="00753579" w:rsidRDefault="0037718A" w:rsidP="00356DDA">
            <w:pPr>
              <w:pStyle w:val="Tabletext"/>
              <w:jc w:val="center"/>
            </w:pPr>
            <w:r w:rsidRPr="00753579">
              <w:t>Mature market</w:t>
            </w:r>
          </w:p>
        </w:tc>
        <w:tc>
          <w:tcPr>
            <w:tcW w:w="1559" w:type="dxa"/>
          </w:tcPr>
          <w:p w14:paraId="6611D9BB" w14:textId="77777777" w:rsidR="0037718A" w:rsidRPr="00753579" w:rsidRDefault="0037718A" w:rsidP="00356DDA">
            <w:pPr>
              <w:pStyle w:val="Tabletext"/>
              <w:jc w:val="center"/>
            </w:pPr>
            <w:r w:rsidRPr="00753579">
              <w:t>18.4 GW target</w:t>
            </w:r>
          </w:p>
        </w:tc>
        <w:tc>
          <w:tcPr>
            <w:tcW w:w="4950" w:type="dxa"/>
          </w:tcPr>
          <w:p w14:paraId="55DACC99" w14:textId="77777777" w:rsidR="0037718A" w:rsidRPr="00753579" w:rsidRDefault="0037718A">
            <w:pPr>
              <w:pStyle w:val="Tabletext"/>
            </w:pPr>
            <w:r w:rsidRPr="00753579">
              <w:t>Established offshore wind programme and supply chain.</w:t>
            </w:r>
          </w:p>
        </w:tc>
      </w:tr>
      <w:tr w:rsidR="0037718A" w:rsidRPr="00753579" w14:paraId="57B440B3" w14:textId="77777777" w:rsidTr="00356DDA">
        <w:trPr>
          <w:cantSplit/>
        </w:trPr>
        <w:tc>
          <w:tcPr>
            <w:tcW w:w="1700" w:type="dxa"/>
          </w:tcPr>
          <w:p w14:paraId="6F343390" w14:textId="77777777" w:rsidR="0037718A" w:rsidRPr="00753579" w:rsidRDefault="0037718A">
            <w:pPr>
              <w:pStyle w:val="Tabletext"/>
              <w:rPr>
                <w:b/>
                <w:bCs/>
              </w:rPr>
            </w:pPr>
            <w:r w:rsidRPr="00753579">
              <w:rPr>
                <w:b/>
                <w:bCs/>
              </w:rPr>
              <w:t>Vietnam</w:t>
            </w:r>
          </w:p>
        </w:tc>
        <w:tc>
          <w:tcPr>
            <w:tcW w:w="1409" w:type="dxa"/>
          </w:tcPr>
          <w:p w14:paraId="40AB13F3" w14:textId="77777777" w:rsidR="0037718A" w:rsidRPr="00753579" w:rsidRDefault="0037718A" w:rsidP="00356DDA">
            <w:pPr>
              <w:pStyle w:val="Tabletext"/>
              <w:jc w:val="center"/>
            </w:pPr>
            <w:r w:rsidRPr="00753579">
              <w:t>Scaling market</w:t>
            </w:r>
          </w:p>
        </w:tc>
        <w:tc>
          <w:tcPr>
            <w:tcW w:w="1559" w:type="dxa"/>
          </w:tcPr>
          <w:p w14:paraId="7E2915AF" w14:textId="77777777" w:rsidR="0037718A" w:rsidRPr="00753579" w:rsidRDefault="0037718A" w:rsidP="00356DDA">
            <w:pPr>
              <w:pStyle w:val="Tabletext"/>
              <w:jc w:val="center"/>
            </w:pPr>
            <w:r w:rsidRPr="00753579">
              <w:t>139 GW potential</w:t>
            </w:r>
          </w:p>
        </w:tc>
        <w:tc>
          <w:tcPr>
            <w:tcW w:w="4950" w:type="dxa"/>
          </w:tcPr>
          <w:p w14:paraId="0931D490" w14:textId="77777777" w:rsidR="0037718A" w:rsidRPr="00753579" w:rsidRDefault="0037718A">
            <w:pPr>
              <w:pStyle w:val="Tabletext"/>
            </w:pPr>
            <w:r w:rsidRPr="00753579">
              <w:t>Strong ambition and increasing investment in offshore wind.</w:t>
            </w:r>
          </w:p>
        </w:tc>
      </w:tr>
      <w:tr w:rsidR="0037718A" w:rsidRPr="00753579" w14:paraId="691BC8EF" w14:textId="77777777" w:rsidTr="00356DDA">
        <w:trPr>
          <w:cantSplit/>
        </w:trPr>
        <w:tc>
          <w:tcPr>
            <w:tcW w:w="1700" w:type="dxa"/>
          </w:tcPr>
          <w:p w14:paraId="3922E932" w14:textId="77777777" w:rsidR="0037718A" w:rsidRPr="00753579" w:rsidRDefault="0037718A">
            <w:pPr>
              <w:pStyle w:val="Tabletext"/>
              <w:rPr>
                <w:b/>
                <w:bCs/>
              </w:rPr>
            </w:pPr>
            <w:r w:rsidRPr="00753579">
              <w:rPr>
                <w:b/>
                <w:bCs/>
              </w:rPr>
              <w:t>Philippines</w:t>
            </w:r>
          </w:p>
        </w:tc>
        <w:tc>
          <w:tcPr>
            <w:tcW w:w="1409" w:type="dxa"/>
          </w:tcPr>
          <w:p w14:paraId="0B58F8A9" w14:textId="77777777" w:rsidR="0037718A" w:rsidRPr="00753579" w:rsidRDefault="0037718A" w:rsidP="00356DDA">
            <w:pPr>
              <w:pStyle w:val="Tabletext"/>
              <w:jc w:val="center"/>
            </w:pPr>
            <w:r w:rsidRPr="00753579">
              <w:t>Emerging market</w:t>
            </w:r>
          </w:p>
        </w:tc>
        <w:tc>
          <w:tcPr>
            <w:tcW w:w="1559" w:type="dxa"/>
          </w:tcPr>
          <w:p w14:paraId="6F482889" w14:textId="77777777" w:rsidR="0037718A" w:rsidRPr="00753579" w:rsidRDefault="0037718A" w:rsidP="00356DDA">
            <w:pPr>
              <w:pStyle w:val="Tabletext"/>
              <w:jc w:val="center"/>
            </w:pPr>
            <w:r w:rsidRPr="00753579">
              <w:t>50 GW potential</w:t>
            </w:r>
          </w:p>
        </w:tc>
        <w:tc>
          <w:tcPr>
            <w:tcW w:w="4950" w:type="dxa"/>
          </w:tcPr>
          <w:p w14:paraId="3E47F200" w14:textId="77777777" w:rsidR="0037718A" w:rsidRPr="00753579" w:rsidRDefault="0037718A">
            <w:pPr>
              <w:pStyle w:val="Tabletext"/>
            </w:pPr>
            <w:r w:rsidRPr="00753579">
              <w:t xml:space="preserve">High resource potential and </w:t>
            </w:r>
            <w:proofErr w:type="gramStart"/>
            <w:r w:rsidRPr="00753579">
              <w:t>early stage</w:t>
            </w:r>
            <w:proofErr w:type="gramEnd"/>
            <w:r w:rsidRPr="00753579">
              <w:t xml:space="preserve"> development.</w:t>
            </w:r>
          </w:p>
        </w:tc>
      </w:tr>
      <w:tr w:rsidR="0037718A" w:rsidRPr="00753579" w14:paraId="7E2DECC2" w14:textId="77777777" w:rsidTr="00356DDA">
        <w:trPr>
          <w:cantSplit/>
        </w:trPr>
        <w:tc>
          <w:tcPr>
            <w:tcW w:w="1700" w:type="dxa"/>
          </w:tcPr>
          <w:p w14:paraId="69F857FB" w14:textId="77777777" w:rsidR="0037718A" w:rsidRPr="00753579" w:rsidRDefault="0037718A">
            <w:pPr>
              <w:pStyle w:val="Tabletext"/>
              <w:rPr>
                <w:b/>
                <w:bCs/>
              </w:rPr>
            </w:pPr>
            <w:r w:rsidRPr="00753579">
              <w:rPr>
                <w:b/>
                <w:bCs/>
              </w:rPr>
              <w:t>India</w:t>
            </w:r>
          </w:p>
        </w:tc>
        <w:tc>
          <w:tcPr>
            <w:tcW w:w="1409" w:type="dxa"/>
          </w:tcPr>
          <w:p w14:paraId="77542C3F" w14:textId="77777777" w:rsidR="0037718A" w:rsidRPr="00753579" w:rsidRDefault="0037718A" w:rsidP="00356DDA">
            <w:pPr>
              <w:pStyle w:val="Tabletext"/>
              <w:jc w:val="center"/>
            </w:pPr>
            <w:r w:rsidRPr="00753579">
              <w:t>Scaling market</w:t>
            </w:r>
          </w:p>
        </w:tc>
        <w:tc>
          <w:tcPr>
            <w:tcW w:w="1559" w:type="dxa"/>
          </w:tcPr>
          <w:p w14:paraId="73325496" w14:textId="77777777" w:rsidR="0037718A" w:rsidRPr="00753579" w:rsidRDefault="0037718A" w:rsidP="00356DDA">
            <w:pPr>
              <w:pStyle w:val="Tabletext"/>
              <w:jc w:val="center"/>
            </w:pPr>
            <w:r w:rsidRPr="00753579">
              <w:t>70 GW potential</w:t>
            </w:r>
          </w:p>
        </w:tc>
        <w:tc>
          <w:tcPr>
            <w:tcW w:w="4950" w:type="dxa"/>
          </w:tcPr>
          <w:p w14:paraId="6CE3E751" w14:textId="77777777" w:rsidR="0037718A" w:rsidRPr="00753579" w:rsidRDefault="0037718A">
            <w:pPr>
              <w:pStyle w:val="Tabletext"/>
            </w:pPr>
            <w:r w:rsidRPr="00753579">
              <w:t>High potential market with growing policy momentum.</w:t>
            </w:r>
          </w:p>
        </w:tc>
      </w:tr>
      <w:tr w:rsidR="0037718A" w:rsidRPr="00753579" w14:paraId="088AC1FF" w14:textId="77777777" w:rsidTr="00356DDA">
        <w:trPr>
          <w:cantSplit/>
        </w:trPr>
        <w:tc>
          <w:tcPr>
            <w:tcW w:w="1700" w:type="dxa"/>
          </w:tcPr>
          <w:p w14:paraId="42E0C2B1" w14:textId="77777777" w:rsidR="0037718A" w:rsidRPr="00753579" w:rsidRDefault="0037718A">
            <w:pPr>
              <w:pStyle w:val="Tabletext"/>
              <w:rPr>
                <w:b/>
                <w:bCs/>
              </w:rPr>
            </w:pPr>
            <w:r w:rsidRPr="00753579">
              <w:rPr>
                <w:b/>
                <w:bCs/>
              </w:rPr>
              <w:t>New Zealand</w:t>
            </w:r>
          </w:p>
        </w:tc>
        <w:tc>
          <w:tcPr>
            <w:tcW w:w="1409" w:type="dxa"/>
          </w:tcPr>
          <w:p w14:paraId="4399CFA6" w14:textId="77777777" w:rsidR="0037718A" w:rsidRPr="00753579" w:rsidRDefault="0037718A" w:rsidP="00356DDA">
            <w:pPr>
              <w:pStyle w:val="Tabletext"/>
              <w:jc w:val="center"/>
            </w:pPr>
            <w:r w:rsidRPr="00753579">
              <w:t>Emerging market</w:t>
            </w:r>
          </w:p>
        </w:tc>
        <w:tc>
          <w:tcPr>
            <w:tcW w:w="1559" w:type="dxa"/>
          </w:tcPr>
          <w:p w14:paraId="7EBFFADA" w14:textId="77777777" w:rsidR="0037718A" w:rsidRPr="00753579" w:rsidRDefault="0037718A" w:rsidP="00356DDA">
            <w:pPr>
              <w:pStyle w:val="Tabletext"/>
              <w:jc w:val="center"/>
            </w:pPr>
            <w:r w:rsidRPr="00753579">
              <w:t>–</w:t>
            </w:r>
          </w:p>
        </w:tc>
        <w:tc>
          <w:tcPr>
            <w:tcW w:w="4950" w:type="dxa"/>
          </w:tcPr>
          <w:p w14:paraId="26077E73" w14:textId="77777777" w:rsidR="0037718A" w:rsidRPr="00753579" w:rsidRDefault="0037718A">
            <w:pPr>
              <w:pStyle w:val="Tabletext"/>
            </w:pPr>
            <w:proofErr w:type="gramStart"/>
            <w:r w:rsidRPr="00753579">
              <w:t>Early stage</w:t>
            </w:r>
            <w:proofErr w:type="gramEnd"/>
            <w:r w:rsidRPr="00753579">
              <w:t xml:space="preserve"> market with long-term potential.</w:t>
            </w:r>
          </w:p>
        </w:tc>
      </w:tr>
    </w:tbl>
    <w:p w14:paraId="3D10C514" w14:textId="77777777" w:rsidR="00F823A7" w:rsidRPr="00753579" w:rsidRDefault="00F823A7">
      <w:pPr>
        <w:pStyle w:val="Heading1"/>
        <w:pageBreakBefore/>
      </w:pPr>
      <w:bookmarkStart w:id="10" w:name="_Toc243465763"/>
      <w:r w:rsidRPr="00753579">
        <w:lastRenderedPageBreak/>
        <w:t>Victoria’s declared offshore wind zones</w:t>
      </w:r>
      <w:bookmarkEnd w:id="10"/>
    </w:p>
    <w:p w14:paraId="4765690E" w14:textId="77777777" w:rsidR="00F823A7" w:rsidRPr="00753579" w:rsidRDefault="00F823A7">
      <w:pPr>
        <w:pStyle w:val="Introductoryparagraph"/>
      </w:pPr>
      <w:r w:rsidRPr="00753579">
        <w:t>Offshore wind farms can only be built in areas declared by the Australian Government.</w:t>
      </w:r>
    </w:p>
    <w:p w14:paraId="187C214B" w14:textId="77777777" w:rsidR="00F823A7" w:rsidRPr="00753579" w:rsidRDefault="00F823A7">
      <w:pPr>
        <w:pStyle w:val="Heading2"/>
      </w:pPr>
      <w:r w:rsidRPr="00753579">
        <w:t>Gippsland</w:t>
      </w:r>
    </w:p>
    <w:p w14:paraId="6D16009A" w14:textId="77777777" w:rsidR="00F823A7" w:rsidRPr="00753579" w:rsidRDefault="00F823A7">
      <w:pPr>
        <w:pStyle w:val="BodyText"/>
      </w:pPr>
      <w:r w:rsidRPr="00753579">
        <w:t>In December 2022, the Gippsland declared area was announced and offshore wind developers were invited to apply for feasibility licences. The Gippsland offshore wind area is Australia’s largest declared offshore wind energy area, reinforcing its first-mover advantage in this sector. The 9 feasibility licences cover approximately 4,850 km².</w:t>
      </w:r>
    </w:p>
    <w:p w14:paraId="0022034B" w14:textId="01F6C07C" w:rsidR="00F823A7" w:rsidRPr="00753579" w:rsidRDefault="00F823A7">
      <w:pPr>
        <w:pStyle w:val="Caption"/>
        <w:keepNext/>
      </w:pPr>
      <w:bookmarkStart w:id="11" w:name="_Ref243554558"/>
      <w:r w:rsidRPr="00753579">
        <w:t xml:space="preserve">Figure </w:t>
      </w:r>
      <w:fldSimple w:instr=" SEQ Figure \* ARABIC \* MERGEFORMAT ">
        <w:r w:rsidR="002304B6">
          <w:rPr>
            <w:noProof/>
          </w:rPr>
          <w:t>3</w:t>
        </w:r>
      </w:fldSimple>
      <w:bookmarkEnd w:id="11"/>
      <w:r w:rsidRPr="00753579">
        <w:t xml:space="preserve">: </w:t>
      </w:r>
      <w:r w:rsidRPr="001A735B">
        <w:rPr>
          <w:b w:val="0"/>
          <w:bCs/>
        </w:rPr>
        <w:t>Gippsland declared offshore wind area and feasibility licence areas</w:t>
      </w:r>
    </w:p>
    <w:p w14:paraId="0CF89925" w14:textId="28425921" w:rsidR="001A735B" w:rsidRPr="00753579" w:rsidRDefault="00075EC4">
      <w:pPr>
        <w:pStyle w:val="BodyText"/>
      </w:pPr>
      <w:r>
        <w:rPr>
          <w:noProof/>
        </w:rPr>
        <w:drawing>
          <wp:inline distT="0" distB="0" distL="0" distR="0" wp14:anchorId="14620E7A" wp14:editId="4AF258EA">
            <wp:extent cx="6120130" cy="2751455"/>
            <wp:effectExtent l="12700" t="12700" r="13970" b="17145"/>
            <wp:docPr id="909601982" name="Picture 3" descr="Maps show the Gippsland and Southern Ocean declared offshore wind areas, feasibility licence areas, nearby ports and proposed project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909601982" name="Picture 3" descr="Maps show the Gippsland and Southern Ocean declared offshore wind areas, feasibility licence areas, nearby ports and proposed projects."/>
                    <pic:cNvPicPr/>
                  </pic:nvPicPr>
                  <pic:blipFill>
                    <a:blip r:embed="rId18"/>
                    <a:stretch>
                      <a:fillRect/>
                    </a:stretch>
                  </pic:blipFill>
                  <pic:spPr>
                    <a:xfrm>
                      <a:off x="0" y="0"/>
                      <a:ext cx="6120130" cy="2751455"/>
                    </a:xfrm>
                    <a:prstGeom prst="rect">
                      <a:avLst/>
                    </a:prstGeom>
                    <a:ln>
                      <a:solidFill>
                        <a:schemeClr val="tx1"/>
                      </a:solidFill>
                    </a:ln>
                  </pic:spPr>
                </pic:pic>
              </a:graphicData>
            </a:graphic>
          </wp:inline>
        </w:drawing>
      </w:r>
    </w:p>
    <w:p w14:paraId="73ED5B4F" w14:textId="0A0C8848" w:rsidR="00F823A7" w:rsidRPr="00753579" w:rsidRDefault="00C73F49">
      <w:pPr>
        <w:pStyle w:val="BodyText"/>
      </w:pPr>
      <w:r>
        <w:fldChar w:fldCharType="begin"/>
      </w:r>
      <w:r>
        <w:instrText xml:space="preserve"> REF _Ref243554558 \h </w:instrText>
      </w:r>
      <w:r>
        <w:fldChar w:fldCharType="separate"/>
      </w:r>
      <w:r w:rsidR="002304B6" w:rsidRPr="00753579">
        <w:t xml:space="preserve">Figure </w:t>
      </w:r>
      <w:r w:rsidR="002304B6">
        <w:rPr>
          <w:noProof/>
        </w:rPr>
        <w:t>3</w:t>
      </w:r>
      <w:r>
        <w:fldChar w:fldCharType="end"/>
      </w:r>
      <w:r w:rsidR="00F823A7" w:rsidRPr="00753579">
        <w:t xml:space="preserve"> shows the Gippsland declared area in Bass Strait, off the coast near Golden Beach, Seaspray and Woodside Beach, with Melbourne, the Latrobe Valley, the Port of Hastings, Waratah Bay and Barry Beach also marked. Most feasibility licence areas sit off the coast between Seaspray and Woodside Beach, with Kut-Wut </w:t>
      </w:r>
      <w:proofErr w:type="spellStart"/>
      <w:r w:rsidR="00F823A7" w:rsidRPr="00753579">
        <w:t>Brataualung</w:t>
      </w:r>
      <w:proofErr w:type="spellEnd"/>
      <w:r w:rsidR="00F823A7" w:rsidRPr="00753579">
        <w:t xml:space="preserve"> located further south-west in Bass Strait. The feasibility licence holders are listed in Table 5.</w:t>
      </w:r>
    </w:p>
    <w:p w14:paraId="73D4E11A" w14:textId="04A11598" w:rsidR="00F823A7" w:rsidRPr="00753579" w:rsidRDefault="00F823A7">
      <w:pPr>
        <w:pStyle w:val="Caption"/>
        <w:keepNext/>
      </w:pPr>
      <w:r w:rsidRPr="00753579">
        <w:lastRenderedPageBreak/>
        <w:t xml:space="preserve">Table </w:t>
      </w:r>
      <w:fldSimple w:instr=" SEQ Table \* ARABIC \* MERGEFORMAT ">
        <w:r w:rsidR="002304B6">
          <w:rPr>
            <w:noProof/>
          </w:rPr>
          <w:t>5</w:t>
        </w:r>
      </w:fldSimple>
      <w:r w:rsidRPr="00753579">
        <w:t xml:space="preserve">: </w:t>
      </w:r>
      <w:r w:rsidRPr="00F736C7">
        <w:rPr>
          <w:b w:val="0"/>
          <w:bCs/>
        </w:rPr>
        <w:t>Gippsland feasibility licences</w:t>
      </w:r>
    </w:p>
    <w:tbl>
      <w:tblPr>
        <w:tblStyle w:val="Style2"/>
        <w:tblW w:w="0" w:type="auto"/>
        <w:tblCellMar>
          <w:top w:w="57" w:type="dxa"/>
        </w:tblCellMar>
        <w:tblLook w:val="04A0" w:firstRow="1" w:lastRow="0" w:firstColumn="1" w:lastColumn="0" w:noHBand="0" w:noVBand="1"/>
        <w:tblCaption w:val="Gippsland feasibility licences"/>
        <w:tblDescription w:val="Table with 4 columns, Map number, Project, Licence holder and Capacity, listing the 9 feasibility licences in the Gippsland declared offshore wind area."/>
      </w:tblPr>
      <w:tblGrid>
        <w:gridCol w:w="1833"/>
        <w:gridCol w:w="2595"/>
        <w:gridCol w:w="2595"/>
        <w:gridCol w:w="2595"/>
      </w:tblGrid>
      <w:tr w:rsidR="00F823A7" w:rsidRPr="00753579" w14:paraId="4CA8DD6B" w14:textId="77777777" w:rsidTr="00C73F49">
        <w:trPr>
          <w:cnfStyle w:val="100000000000" w:firstRow="1" w:lastRow="0" w:firstColumn="0" w:lastColumn="0" w:oddVBand="0" w:evenVBand="0" w:oddHBand="0" w:evenHBand="0" w:firstRowFirstColumn="0" w:firstRowLastColumn="0" w:lastRowFirstColumn="0" w:lastRowLastColumn="0"/>
          <w:cantSplit/>
          <w:tblHeader/>
        </w:trPr>
        <w:tc>
          <w:tcPr>
            <w:tcW w:w="1833" w:type="dxa"/>
          </w:tcPr>
          <w:p w14:paraId="48CCA8F1" w14:textId="77777777" w:rsidR="00F823A7" w:rsidRPr="00753579" w:rsidRDefault="00F823A7" w:rsidP="001A735B">
            <w:pPr>
              <w:pStyle w:val="Tabletext"/>
              <w:spacing w:line="240" w:lineRule="auto"/>
              <w:jc w:val="center"/>
              <w:rPr>
                <w:b w:val="0"/>
                <w:bCs/>
              </w:rPr>
            </w:pPr>
            <w:r w:rsidRPr="00753579">
              <w:rPr>
                <w:bCs/>
              </w:rPr>
              <w:t>Map number</w:t>
            </w:r>
          </w:p>
        </w:tc>
        <w:tc>
          <w:tcPr>
            <w:tcW w:w="2595" w:type="dxa"/>
          </w:tcPr>
          <w:p w14:paraId="6E7A0130" w14:textId="77777777" w:rsidR="00F823A7" w:rsidRPr="00753579" w:rsidRDefault="00F823A7" w:rsidP="001A735B">
            <w:pPr>
              <w:pStyle w:val="Tabletext"/>
              <w:spacing w:line="240" w:lineRule="auto"/>
              <w:jc w:val="center"/>
              <w:rPr>
                <w:b w:val="0"/>
                <w:bCs/>
              </w:rPr>
            </w:pPr>
            <w:r w:rsidRPr="00753579">
              <w:rPr>
                <w:bCs/>
              </w:rPr>
              <w:t>Project</w:t>
            </w:r>
          </w:p>
        </w:tc>
        <w:tc>
          <w:tcPr>
            <w:tcW w:w="2595" w:type="dxa"/>
          </w:tcPr>
          <w:p w14:paraId="598C6DE5" w14:textId="77777777" w:rsidR="00F823A7" w:rsidRPr="00753579" w:rsidRDefault="00F823A7" w:rsidP="001A735B">
            <w:pPr>
              <w:pStyle w:val="Tabletext"/>
              <w:spacing w:line="240" w:lineRule="auto"/>
              <w:jc w:val="center"/>
              <w:rPr>
                <w:b w:val="0"/>
                <w:bCs/>
              </w:rPr>
            </w:pPr>
            <w:r w:rsidRPr="00753579">
              <w:rPr>
                <w:bCs/>
              </w:rPr>
              <w:t>Licence holder</w:t>
            </w:r>
          </w:p>
        </w:tc>
        <w:tc>
          <w:tcPr>
            <w:tcW w:w="2595" w:type="dxa"/>
          </w:tcPr>
          <w:p w14:paraId="7B60D3C3" w14:textId="77777777" w:rsidR="00F823A7" w:rsidRPr="00753579" w:rsidRDefault="00F823A7" w:rsidP="001A735B">
            <w:pPr>
              <w:pStyle w:val="Tabletext"/>
              <w:spacing w:line="240" w:lineRule="auto"/>
              <w:jc w:val="center"/>
              <w:rPr>
                <w:b w:val="0"/>
                <w:bCs/>
              </w:rPr>
            </w:pPr>
            <w:r w:rsidRPr="00753579">
              <w:rPr>
                <w:bCs/>
              </w:rPr>
              <w:t>Capacity</w:t>
            </w:r>
          </w:p>
        </w:tc>
      </w:tr>
      <w:tr w:rsidR="00F823A7" w:rsidRPr="00753579" w14:paraId="06BD2D6A" w14:textId="77777777" w:rsidTr="00C73F49">
        <w:trPr>
          <w:cantSplit/>
        </w:trPr>
        <w:tc>
          <w:tcPr>
            <w:tcW w:w="1833" w:type="dxa"/>
          </w:tcPr>
          <w:p w14:paraId="05433C33" w14:textId="77777777" w:rsidR="00F823A7" w:rsidRPr="00753579" w:rsidRDefault="00F823A7" w:rsidP="001A735B">
            <w:pPr>
              <w:pStyle w:val="Tabletext"/>
              <w:jc w:val="center"/>
            </w:pPr>
            <w:r w:rsidRPr="00753579">
              <w:t>1</w:t>
            </w:r>
          </w:p>
        </w:tc>
        <w:tc>
          <w:tcPr>
            <w:tcW w:w="2595" w:type="dxa"/>
          </w:tcPr>
          <w:p w14:paraId="7F691A55" w14:textId="77777777" w:rsidR="00F823A7" w:rsidRPr="00753579" w:rsidRDefault="00F823A7">
            <w:pPr>
              <w:pStyle w:val="Tabletext"/>
            </w:pPr>
            <w:r w:rsidRPr="00753579">
              <w:t>Blue Mackerel</w:t>
            </w:r>
          </w:p>
        </w:tc>
        <w:tc>
          <w:tcPr>
            <w:tcW w:w="2595" w:type="dxa"/>
          </w:tcPr>
          <w:p w14:paraId="7E243CB7" w14:textId="77777777" w:rsidR="00F823A7" w:rsidRPr="00753579" w:rsidRDefault="00F823A7" w:rsidP="001A735B">
            <w:pPr>
              <w:pStyle w:val="Tabletext"/>
              <w:jc w:val="center"/>
            </w:pPr>
            <w:proofErr w:type="spellStart"/>
            <w:r w:rsidRPr="00753579">
              <w:t>JeraNex</w:t>
            </w:r>
            <w:proofErr w:type="spellEnd"/>
            <w:r w:rsidRPr="00753579">
              <w:t xml:space="preserve"> bp</w:t>
            </w:r>
          </w:p>
        </w:tc>
        <w:tc>
          <w:tcPr>
            <w:tcW w:w="2595" w:type="dxa"/>
          </w:tcPr>
          <w:p w14:paraId="4F3A32D6" w14:textId="77777777" w:rsidR="00F823A7" w:rsidRPr="00753579" w:rsidRDefault="00F823A7" w:rsidP="001A735B">
            <w:pPr>
              <w:pStyle w:val="Tabletext"/>
              <w:jc w:val="center"/>
            </w:pPr>
            <w:r w:rsidRPr="00753579">
              <w:t>1 GW</w:t>
            </w:r>
          </w:p>
        </w:tc>
      </w:tr>
      <w:tr w:rsidR="00F823A7" w:rsidRPr="00753579" w14:paraId="658F7831" w14:textId="77777777" w:rsidTr="00C73F49">
        <w:trPr>
          <w:cantSplit/>
        </w:trPr>
        <w:tc>
          <w:tcPr>
            <w:tcW w:w="1833" w:type="dxa"/>
          </w:tcPr>
          <w:p w14:paraId="2283DDAD" w14:textId="77777777" w:rsidR="00F823A7" w:rsidRPr="00753579" w:rsidRDefault="00F823A7" w:rsidP="001A735B">
            <w:pPr>
              <w:pStyle w:val="Tabletext"/>
              <w:jc w:val="center"/>
            </w:pPr>
            <w:r w:rsidRPr="00753579">
              <w:t>2</w:t>
            </w:r>
          </w:p>
        </w:tc>
        <w:tc>
          <w:tcPr>
            <w:tcW w:w="2595" w:type="dxa"/>
          </w:tcPr>
          <w:p w14:paraId="37DC0918" w14:textId="77777777" w:rsidR="00F823A7" w:rsidRPr="00753579" w:rsidRDefault="00F823A7">
            <w:pPr>
              <w:pStyle w:val="Tabletext"/>
            </w:pPr>
            <w:r w:rsidRPr="00753579">
              <w:t>High Sea Wind</w:t>
            </w:r>
          </w:p>
        </w:tc>
        <w:tc>
          <w:tcPr>
            <w:tcW w:w="2595" w:type="dxa"/>
          </w:tcPr>
          <w:p w14:paraId="0F55AFFE" w14:textId="77777777" w:rsidR="00F823A7" w:rsidRPr="00753579" w:rsidRDefault="00F823A7" w:rsidP="001A735B">
            <w:pPr>
              <w:pStyle w:val="Tabletext"/>
              <w:jc w:val="center"/>
            </w:pPr>
            <w:r w:rsidRPr="00753579">
              <w:t>Ocean Winds</w:t>
            </w:r>
          </w:p>
        </w:tc>
        <w:tc>
          <w:tcPr>
            <w:tcW w:w="2595" w:type="dxa"/>
          </w:tcPr>
          <w:p w14:paraId="654D67AE" w14:textId="77777777" w:rsidR="00F823A7" w:rsidRPr="00753579" w:rsidRDefault="00F823A7" w:rsidP="001A735B">
            <w:pPr>
              <w:pStyle w:val="Tabletext"/>
              <w:jc w:val="center"/>
            </w:pPr>
            <w:r w:rsidRPr="00753579">
              <w:t>1.3 GW</w:t>
            </w:r>
          </w:p>
        </w:tc>
      </w:tr>
      <w:tr w:rsidR="00F823A7" w:rsidRPr="00753579" w14:paraId="20EE23E8" w14:textId="77777777" w:rsidTr="00C73F49">
        <w:trPr>
          <w:cantSplit/>
        </w:trPr>
        <w:tc>
          <w:tcPr>
            <w:tcW w:w="1833" w:type="dxa"/>
          </w:tcPr>
          <w:p w14:paraId="4C02E4EA" w14:textId="77777777" w:rsidR="00F823A7" w:rsidRPr="00753579" w:rsidRDefault="00F823A7" w:rsidP="001A735B">
            <w:pPr>
              <w:pStyle w:val="Tabletext"/>
              <w:jc w:val="center"/>
            </w:pPr>
            <w:r w:rsidRPr="00753579">
              <w:t>4</w:t>
            </w:r>
          </w:p>
        </w:tc>
        <w:tc>
          <w:tcPr>
            <w:tcW w:w="2595" w:type="dxa"/>
          </w:tcPr>
          <w:p w14:paraId="2614BB2D" w14:textId="77777777" w:rsidR="00F823A7" w:rsidRPr="00753579" w:rsidRDefault="00F823A7">
            <w:pPr>
              <w:pStyle w:val="Tabletext"/>
            </w:pPr>
            <w:r w:rsidRPr="00753579">
              <w:t>Gippsland 1</w:t>
            </w:r>
          </w:p>
        </w:tc>
        <w:tc>
          <w:tcPr>
            <w:tcW w:w="2595" w:type="dxa"/>
          </w:tcPr>
          <w:p w14:paraId="045D82D8" w14:textId="77777777" w:rsidR="00F823A7" w:rsidRPr="00753579" w:rsidRDefault="00F823A7" w:rsidP="001A735B">
            <w:pPr>
              <w:pStyle w:val="Tabletext"/>
              <w:jc w:val="center"/>
            </w:pPr>
            <w:r w:rsidRPr="00753579">
              <w:t>Ørsted</w:t>
            </w:r>
          </w:p>
        </w:tc>
        <w:tc>
          <w:tcPr>
            <w:tcW w:w="2595" w:type="dxa"/>
          </w:tcPr>
          <w:p w14:paraId="1271559D" w14:textId="77777777" w:rsidR="00F823A7" w:rsidRPr="00753579" w:rsidRDefault="00F823A7" w:rsidP="001A735B">
            <w:pPr>
              <w:pStyle w:val="Tabletext"/>
              <w:jc w:val="center"/>
            </w:pPr>
            <w:r w:rsidRPr="00753579">
              <w:t>2.8 GW</w:t>
            </w:r>
          </w:p>
        </w:tc>
      </w:tr>
      <w:tr w:rsidR="00F823A7" w:rsidRPr="00753579" w14:paraId="470D50B2" w14:textId="77777777" w:rsidTr="00C73F49">
        <w:trPr>
          <w:cantSplit/>
        </w:trPr>
        <w:tc>
          <w:tcPr>
            <w:tcW w:w="1833" w:type="dxa"/>
          </w:tcPr>
          <w:p w14:paraId="6AE433C6" w14:textId="77777777" w:rsidR="00F823A7" w:rsidRPr="00753579" w:rsidRDefault="00F823A7" w:rsidP="001A735B">
            <w:pPr>
              <w:pStyle w:val="Tabletext"/>
              <w:jc w:val="center"/>
            </w:pPr>
            <w:r w:rsidRPr="00753579">
              <w:t>5</w:t>
            </w:r>
          </w:p>
        </w:tc>
        <w:tc>
          <w:tcPr>
            <w:tcW w:w="2595" w:type="dxa"/>
          </w:tcPr>
          <w:p w14:paraId="4FA3317C" w14:textId="77777777" w:rsidR="00F823A7" w:rsidRPr="00753579" w:rsidRDefault="00F823A7">
            <w:pPr>
              <w:pStyle w:val="Tabletext"/>
            </w:pPr>
            <w:r w:rsidRPr="00753579">
              <w:t xml:space="preserve">Kut-Wut </w:t>
            </w:r>
            <w:proofErr w:type="spellStart"/>
            <w:r w:rsidRPr="00753579">
              <w:t>Brataualung</w:t>
            </w:r>
            <w:proofErr w:type="spellEnd"/>
          </w:p>
        </w:tc>
        <w:tc>
          <w:tcPr>
            <w:tcW w:w="2595" w:type="dxa"/>
          </w:tcPr>
          <w:p w14:paraId="42AE33F2" w14:textId="77777777" w:rsidR="00F823A7" w:rsidRPr="00753579" w:rsidRDefault="00F823A7" w:rsidP="001A735B">
            <w:pPr>
              <w:pStyle w:val="Tabletext"/>
              <w:jc w:val="center"/>
            </w:pPr>
            <w:r w:rsidRPr="00753579">
              <w:t>Southerly Ten</w:t>
            </w:r>
          </w:p>
        </w:tc>
        <w:tc>
          <w:tcPr>
            <w:tcW w:w="2595" w:type="dxa"/>
          </w:tcPr>
          <w:p w14:paraId="300B92D9" w14:textId="77777777" w:rsidR="00F823A7" w:rsidRPr="00753579" w:rsidRDefault="00F823A7" w:rsidP="001A735B">
            <w:pPr>
              <w:pStyle w:val="Tabletext"/>
              <w:jc w:val="center"/>
            </w:pPr>
            <w:r w:rsidRPr="00753579">
              <w:t>2.2 GW</w:t>
            </w:r>
          </w:p>
        </w:tc>
      </w:tr>
      <w:tr w:rsidR="00F823A7" w:rsidRPr="00753579" w14:paraId="4EB88A2D" w14:textId="77777777" w:rsidTr="00C73F49">
        <w:trPr>
          <w:cantSplit/>
        </w:trPr>
        <w:tc>
          <w:tcPr>
            <w:tcW w:w="1833" w:type="dxa"/>
          </w:tcPr>
          <w:p w14:paraId="64DD898A" w14:textId="77777777" w:rsidR="00F823A7" w:rsidRPr="00753579" w:rsidRDefault="00F823A7" w:rsidP="001A735B">
            <w:pPr>
              <w:pStyle w:val="Tabletext"/>
              <w:jc w:val="center"/>
            </w:pPr>
            <w:r w:rsidRPr="00753579">
              <w:t>6</w:t>
            </w:r>
          </w:p>
        </w:tc>
        <w:tc>
          <w:tcPr>
            <w:tcW w:w="2595" w:type="dxa"/>
          </w:tcPr>
          <w:p w14:paraId="21F25AE9" w14:textId="77777777" w:rsidR="00F823A7" w:rsidRPr="00753579" w:rsidRDefault="00F823A7">
            <w:pPr>
              <w:pStyle w:val="Tabletext"/>
            </w:pPr>
            <w:r w:rsidRPr="00753579">
              <w:t>Star of the South</w:t>
            </w:r>
          </w:p>
        </w:tc>
        <w:tc>
          <w:tcPr>
            <w:tcW w:w="2595" w:type="dxa"/>
          </w:tcPr>
          <w:p w14:paraId="69966612" w14:textId="77777777" w:rsidR="00F823A7" w:rsidRPr="00753579" w:rsidRDefault="00F823A7" w:rsidP="001A735B">
            <w:pPr>
              <w:pStyle w:val="Tabletext"/>
              <w:jc w:val="center"/>
            </w:pPr>
            <w:r w:rsidRPr="00753579">
              <w:t>Southerly Ten</w:t>
            </w:r>
          </w:p>
        </w:tc>
        <w:tc>
          <w:tcPr>
            <w:tcW w:w="2595" w:type="dxa"/>
          </w:tcPr>
          <w:p w14:paraId="49D6C10A" w14:textId="77777777" w:rsidR="00F823A7" w:rsidRPr="00753579" w:rsidRDefault="00F823A7" w:rsidP="001A735B">
            <w:pPr>
              <w:pStyle w:val="Tabletext"/>
              <w:jc w:val="center"/>
            </w:pPr>
            <w:r w:rsidRPr="00753579">
              <w:t>2.2 GW</w:t>
            </w:r>
          </w:p>
        </w:tc>
      </w:tr>
      <w:tr w:rsidR="00F823A7" w:rsidRPr="00753579" w14:paraId="556F3B6B" w14:textId="77777777" w:rsidTr="00C73F49">
        <w:trPr>
          <w:cantSplit/>
        </w:trPr>
        <w:tc>
          <w:tcPr>
            <w:tcW w:w="1833" w:type="dxa"/>
          </w:tcPr>
          <w:p w14:paraId="1899CF9E" w14:textId="77777777" w:rsidR="00F823A7" w:rsidRPr="00753579" w:rsidRDefault="00F823A7" w:rsidP="001A735B">
            <w:pPr>
              <w:pStyle w:val="Tabletext"/>
              <w:jc w:val="center"/>
            </w:pPr>
            <w:r w:rsidRPr="00753579">
              <w:t>9</w:t>
            </w:r>
          </w:p>
        </w:tc>
        <w:tc>
          <w:tcPr>
            <w:tcW w:w="2595" w:type="dxa"/>
          </w:tcPr>
          <w:p w14:paraId="5FBEB01F" w14:textId="77777777" w:rsidR="00F823A7" w:rsidRPr="00753579" w:rsidRDefault="00F823A7">
            <w:pPr>
              <w:pStyle w:val="Tabletext"/>
            </w:pPr>
            <w:r w:rsidRPr="00753579">
              <w:t>Gippsland 2</w:t>
            </w:r>
          </w:p>
        </w:tc>
        <w:tc>
          <w:tcPr>
            <w:tcW w:w="2595" w:type="dxa"/>
          </w:tcPr>
          <w:p w14:paraId="3177794B" w14:textId="77777777" w:rsidR="00F823A7" w:rsidRPr="00753579" w:rsidRDefault="00F823A7" w:rsidP="001A735B">
            <w:pPr>
              <w:pStyle w:val="Tabletext"/>
              <w:jc w:val="center"/>
            </w:pPr>
            <w:r w:rsidRPr="00753579">
              <w:t>Ørsted</w:t>
            </w:r>
          </w:p>
        </w:tc>
        <w:tc>
          <w:tcPr>
            <w:tcW w:w="2595" w:type="dxa"/>
          </w:tcPr>
          <w:p w14:paraId="4F74F887" w14:textId="77777777" w:rsidR="00F823A7" w:rsidRPr="00753579" w:rsidRDefault="00F823A7" w:rsidP="001A735B">
            <w:pPr>
              <w:pStyle w:val="Tabletext"/>
              <w:jc w:val="center"/>
            </w:pPr>
            <w:r w:rsidRPr="00753579">
              <w:t>2 GW</w:t>
            </w:r>
          </w:p>
        </w:tc>
      </w:tr>
      <w:tr w:rsidR="00F823A7" w:rsidRPr="00753579" w14:paraId="5B592E27" w14:textId="77777777" w:rsidTr="00C73F49">
        <w:trPr>
          <w:cantSplit/>
        </w:trPr>
        <w:tc>
          <w:tcPr>
            <w:tcW w:w="1833" w:type="dxa"/>
          </w:tcPr>
          <w:p w14:paraId="274752B0" w14:textId="77777777" w:rsidR="00F823A7" w:rsidRPr="00753579" w:rsidRDefault="00F823A7" w:rsidP="001A735B">
            <w:pPr>
              <w:pStyle w:val="Tabletext"/>
              <w:jc w:val="center"/>
            </w:pPr>
            <w:r w:rsidRPr="00753579">
              <w:t>10</w:t>
            </w:r>
          </w:p>
        </w:tc>
        <w:tc>
          <w:tcPr>
            <w:tcW w:w="2595" w:type="dxa"/>
          </w:tcPr>
          <w:p w14:paraId="763BE31B" w14:textId="77777777" w:rsidR="00F823A7" w:rsidRPr="00753579" w:rsidRDefault="00F823A7">
            <w:pPr>
              <w:pStyle w:val="Tabletext"/>
            </w:pPr>
            <w:r w:rsidRPr="00753579">
              <w:t>Great Eastern</w:t>
            </w:r>
          </w:p>
        </w:tc>
        <w:tc>
          <w:tcPr>
            <w:tcW w:w="2595" w:type="dxa"/>
          </w:tcPr>
          <w:p w14:paraId="72847359" w14:textId="77777777" w:rsidR="00F823A7" w:rsidRPr="00753579" w:rsidRDefault="00F823A7" w:rsidP="001A735B">
            <w:pPr>
              <w:pStyle w:val="Tabletext"/>
              <w:jc w:val="center"/>
            </w:pPr>
            <w:r w:rsidRPr="00753579">
              <w:t>Corio Generation</w:t>
            </w:r>
          </w:p>
        </w:tc>
        <w:tc>
          <w:tcPr>
            <w:tcW w:w="2595" w:type="dxa"/>
          </w:tcPr>
          <w:p w14:paraId="5E4A16CA" w14:textId="77777777" w:rsidR="00F823A7" w:rsidRPr="00753579" w:rsidRDefault="00F823A7" w:rsidP="001A735B">
            <w:pPr>
              <w:pStyle w:val="Tabletext"/>
              <w:jc w:val="center"/>
            </w:pPr>
            <w:r w:rsidRPr="00753579">
              <w:t>2.5 GW</w:t>
            </w:r>
          </w:p>
        </w:tc>
      </w:tr>
      <w:tr w:rsidR="00F823A7" w:rsidRPr="00753579" w14:paraId="2056EFA2" w14:textId="77777777" w:rsidTr="00C73F49">
        <w:trPr>
          <w:cantSplit/>
        </w:trPr>
        <w:tc>
          <w:tcPr>
            <w:tcW w:w="1833" w:type="dxa"/>
          </w:tcPr>
          <w:p w14:paraId="074C8828" w14:textId="77777777" w:rsidR="00F823A7" w:rsidRPr="00753579" w:rsidRDefault="00F823A7" w:rsidP="001A735B">
            <w:pPr>
              <w:pStyle w:val="Tabletext"/>
              <w:jc w:val="center"/>
            </w:pPr>
            <w:r w:rsidRPr="00753579">
              <w:t>11</w:t>
            </w:r>
          </w:p>
        </w:tc>
        <w:tc>
          <w:tcPr>
            <w:tcW w:w="2595" w:type="dxa"/>
          </w:tcPr>
          <w:p w14:paraId="1E100EEC" w14:textId="77777777" w:rsidR="00F823A7" w:rsidRPr="00753579" w:rsidRDefault="00F823A7">
            <w:pPr>
              <w:pStyle w:val="Tabletext"/>
            </w:pPr>
            <w:r w:rsidRPr="00753579">
              <w:t>Navigator North</w:t>
            </w:r>
          </w:p>
        </w:tc>
        <w:tc>
          <w:tcPr>
            <w:tcW w:w="2595" w:type="dxa"/>
          </w:tcPr>
          <w:p w14:paraId="69192389" w14:textId="77777777" w:rsidR="00F823A7" w:rsidRPr="00753579" w:rsidRDefault="00F823A7" w:rsidP="001A735B">
            <w:pPr>
              <w:pStyle w:val="Tabletext"/>
              <w:jc w:val="center"/>
            </w:pPr>
            <w:r w:rsidRPr="00753579">
              <w:t>Origin/RES</w:t>
            </w:r>
          </w:p>
        </w:tc>
        <w:tc>
          <w:tcPr>
            <w:tcW w:w="2595" w:type="dxa"/>
          </w:tcPr>
          <w:p w14:paraId="04753AA1" w14:textId="77777777" w:rsidR="00F823A7" w:rsidRPr="00753579" w:rsidRDefault="00F823A7" w:rsidP="001A735B">
            <w:pPr>
              <w:pStyle w:val="Tabletext"/>
              <w:jc w:val="center"/>
            </w:pPr>
            <w:r w:rsidRPr="00753579">
              <w:t>1.5 GW</w:t>
            </w:r>
          </w:p>
        </w:tc>
      </w:tr>
      <w:tr w:rsidR="00F823A7" w:rsidRPr="00753579" w14:paraId="1F19F59B" w14:textId="77777777" w:rsidTr="00C73F49">
        <w:trPr>
          <w:cantSplit/>
        </w:trPr>
        <w:tc>
          <w:tcPr>
            <w:tcW w:w="1833" w:type="dxa"/>
          </w:tcPr>
          <w:p w14:paraId="4233D5B8" w14:textId="77777777" w:rsidR="00F823A7" w:rsidRPr="00753579" w:rsidRDefault="00F823A7" w:rsidP="001A735B">
            <w:pPr>
              <w:pStyle w:val="Tabletext"/>
              <w:jc w:val="center"/>
            </w:pPr>
            <w:r w:rsidRPr="00753579">
              <w:t>12</w:t>
            </w:r>
          </w:p>
        </w:tc>
        <w:tc>
          <w:tcPr>
            <w:tcW w:w="2595" w:type="dxa"/>
          </w:tcPr>
          <w:p w14:paraId="599AD2B4" w14:textId="77777777" w:rsidR="00F823A7" w:rsidRPr="00753579" w:rsidRDefault="00F823A7">
            <w:pPr>
              <w:pStyle w:val="Tabletext"/>
            </w:pPr>
            <w:r w:rsidRPr="00753579">
              <w:t>Aurora Green</w:t>
            </w:r>
          </w:p>
        </w:tc>
        <w:tc>
          <w:tcPr>
            <w:tcW w:w="2595" w:type="dxa"/>
          </w:tcPr>
          <w:p w14:paraId="23921B95" w14:textId="77777777" w:rsidR="00F823A7" w:rsidRPr="00753579" w:rsidRDefault="00F823A7" w:rsidP="001A735B">
            <w:pPr>
              <w:pStyle w:val="Tabletext"/>
              <w:jc w:val="center"/>
            </w:pPr>
            <w:r w:rsidRPr="00753579">
              <w:t>Iberdrola</w:t>
            </w:r>
          </w:p>
        </w:tc>
        <w:tc>
          <w:tcPr>
            <w:tcW w:w="2595" w:type="dxa"/>
          </w:tcPr>
          <w:p w14:paraId="3738F4F4" w14:textId="77777777" w:rsidR="00F823A7" w:rsidRPr="00753579" w:rsidRDefault="00F823A7" w:rsidP="001A735B">
            <w:pPr>
              <w:pStyle w:val="Tabletext"/>
              <w:jc w:val="center"/>
            </w:pPr>
            <w:r w:rsidRPr="00753579">
              <w:t>3 GW</w:t>
            </w:r>
          </w:p>
        </w:tc>
      </w:tr>
    </w:tbl>
    <w:p w14:paraId="41F0014B" w14:textId="77777777" w:rsidR="00F823A7" w:rsidRPr="00753579" w:rsidRDefault="00F823A7" w:rsidP="00C73F49">
      <w:pPr>
        <w:pStyle w:val="Heading2"/>
        <w:spacing w:before="480"/>
      </w:pPr>
      <w:r w:rsidRPr="00753579">
        <w:t>Southern Ocean</w:t>
      </w:r>
    </w:p>
    <w:p w14:paraId="2F6E66C0" w14:textId="77777777" w:rsidR="00F823A7" w:rsidRPr="00753579" w:rsidRDefault="00F823A7" w:rsidP="00C73F49">
      <w:pPr>
        <w:pStyle w:val="BodyText"/>
        <w:spacing w:after="0"/>
      </w:pPr>
      <w:r w:rsidRPr="00753579">
        <w:t>In March 2024, the Southern Ocean declared area was announced. Located 15–20 km off the coast of Warrnambool and Port Fairy, the feasibility licence in this area covers approximately 265 km².</w:t>
      </w:r>
    </w:p>
    <w:p w14:paraId="396898AF" w14:textId="061AAA65" w:rsidR="00F823A7" w:rsidRDefault="00F823A7">
      <w:pPr>
        <w:pStyle w:val="Caption"/>
        <w:keepNext/>
      </w:pPr>
      <w:bookmarkStart w:id="12" w:name="_Ref243554546"/>
      <w:r w:rsidRPr="00753579">
        <w:t xml:space="preserve">Figure </w:t>
      </w:r>
      <w:fldSimple w:instr=" SEQ Figure \* ARABIC \* MERGEFORMAT ">
        <w:r w:rsidR="002304B6">
          <w:rPr>
            <w:noProof/>
          </w:rPr>
          <w:t>4</w:t>
        </w:r>
      </w:fldSimple>
      <w:bookmarkEnd w:id="12"/>
      <w:r w:rsidRPr="00753579">
        <w:t xml:space="preserve">: </w:t>
      </w:r>
      <w:r w:rsidRPr="00F736C7">
        <w:rPr>
          <w:b w:val="0"/>
          <w:bCs/>
        </w:rPr>
        <w:t>Southern Ocean declared offshore wind area</w:t>
      </w:r>
    </w:p>
    <w:p w14:paraId="61668EF5" w14:textId="7CE69BBD" w:rsidR="00F736C7" w:rsidRPr="00F736C7" w:rsidRDefault="00F736C7" w:rsidP="009800A8">
      <w:pPr>
        <w:pStyle w:val="BodyText"/>
      </w:pPr>
      <w:r>
        <w:rPr>
          <w:noProof/>
        </w:rPr>
        <w:drawing>
          <wp:inline distT="0" distB="0" distL="0" distR="0" wp14:anchorId="35F18B63" wp14:editId="3DF7020E">
            <wp:extent cx="6121400" cy="2628810"/>
            <wp:effectExtent l="12700" t="12700" r="12700" b="13335"/>
            <wp:docPr id="1834202238" name="Picture 4" descr="Maps show the Gippsland and Southern Ocean declared offshore wind areas, feasibility licence areas, nearby ports and proposed project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834202238" name="Picture 4" descr="Maps show the Gippsland and Southern Ocean declared offshore wind areas, feasibility licence areas, nearby ports and proposed projects."/>
                    <pic:cNvPicPr/>
                  </pic:nvPicPr>
                  <pic:blipFill>
                    <a:blip r:embed="rId19"/>
                    <a:stretch>
                      <a:fillRect/>
                    </a:stretch>
                  </pic:blipFill>
                  <pic:spPr>
                    <a:xfrm>
                      <a:off x="0" y="0"/>
                      <a:ext cx="6139849" cy="2636733"/>
                    </a:xfrm>
                    <a:prstGeom prst="rect">
                      <a:avLst/>
                    </a:prstGeom>
                    <a:ln>
                      <a:solidFill>
                        <a:schemeClr val="tx1"/>
                      </a:solidFill>
                    </a:ln>
                  </pic:spPr>
                </pic:pic>
              </a:graphicData>
            </a:graphic>
          </wp:inline>
        </w:drawing>
      </w:r>
    </w:p>
    <w:p w14:paraId="7918EBEF" w14:textId="0CBCD70B" w:rsidR="00F823A7" w:rsidRPr="00753579" w:rsidRDefault="00C73F49">
      <w:pPr>
        <w:pStyle w:val="BodyText"/>
      </w:pPr>
      <w:r>
        <w:lastRenderedPageBreak/>
        <w:fldChar w:fldCharType="begin"/>
      </w:r>
      <w:r>
        <w:instrText xml:space="preserve"> REF _Ref243554546 \h </w:instrText>
      </w:r>
      <w:r>
        <w:fldChar w:fldCharType="separate"/>
      </w:r>
      <w:r w:rsidR="002304B6" w:rsidRPr="00753579">
        <w:t xml:space="preserve">Figure </w:t>
      </w:r>
      <w:r w:rsidR="002304B6">
        <w:rPr>
          <w:noProof/>
        </w:rPr>
        <w:t>4</w:t>
      </w:r>
      <w:r>
        <w:fldChar w:fldCharType="end"/>
      </w:r>
      <w:r w:rsidR="00F823A7" w:rsidRPr="00753579">
        <w:t xml:space="preserve"> shows the Southern Ocean declared area off the coast between Portland, Port Fairy and Warrnambool, with Deen Maar also marked. The area contains one feasibility licence: the Spinifex Offshore Wind Project (Alinta Energy, </w:t>
      </w:r>
      <w:proofErr w:type="spellStart"/>
      <w:r w:rsidR="00F823A7" w:rsidRPr="00753579">
        <w:t>JeraNex</w:t>
      </w:r>
      <w:proofErr w:type="spellEnd"/>
      <w:r w:rsidR="00F823A7" w:rsidRPr="00753579">
        <w:t xml:space="preserve"> bp), with a capacity of 1 GW or more.</w:t>
      </w:r>
    </w:p>
    <w:p w14:paraId="4C202EFA" w14:textId="67AA33AD" w:rsidR="00F823A7" w:rsidRPr="00753579" w:rsidRDefault="00F823A7">
      <w:pPr>
        <w:pStyle w:val="BodyText"/>
      </w:pPr>
      <w:r w:rsidRPr="00753579">
        <w:t xml:space="preserve">For more information, visit the </w:t>
      </w:r>
      <w:hyperlink r:id="rId20" w:tooltip="Opens the Victorian Government energy website page showing the locations of Victoria’s offshore wind farms" w:history="1">
        <w:r w:rsidR="00512CF3" w:rsidRPr="00753579">
          <w:rPr>
            <w:rStyle w:val="Hyperlink"/>
          </w:rPr>
          <w:t>Victoria’s offshore wind farm locations page</w:t>
        </w:r>
      </w:hyperlink>
      <w:r w:rsidRPr="00753579">
        <w:t>.</w:t>
      </w:r>
    </w:p>
    <w:p w14:paraId="736808DC" w14:textId="7471C664" w:rsidR="00F823A7" w:rsidRPr="00753579" w:rsidRDefault="00F823A7">
      <w:pPr>
        <w:pStyle w:val="Heading1"/>
        <w:pageBreakBefore/>
      </w:pPr>
      <w:bookmarkStart w:id="13" w:name="_Toc243465764"/>
      <w:r w:rsidRPr="00753579">
        <w:lastRenderedPageBreak/>
        <w:t>Unlocking investment opportunities along the</w:t>
      </w:r>
      <w:r w:rsidR="00C73F49">
        <w:t> </w:t>
      </w:r>
      <w:r w:rsidRPr="00753579">
        <w:t>supply chain</w:t>
      </w:r>
      <w:bookmarkEnd w:id="13"/>
    </w:p>
    <w:p w14:paraId="7928DFD2" w14:textId="77777777" w:rsidR="00F823A7" w:rsidRPr="00753579" w:rsidRDefault="00F823A7">
      <w:pPr>
        <w:pStyle w:val="BodyText"/>
      </w:pPr>
      <w:r w:rsidRPr="00753579">
        <w:t>The development of offshore wind projects in Victoria creates a major investment opportunity for new industries to develop along the supply chain, including manufacturing, research, production, and logistics capabilities.</w:t>
      </w:r>
    </w:p>
    <w:p w14:paraId="301F7DE4" w14:textId="77777777" w:rsidR="00F823A7" w:rsidRPr="00753579" w:rsidRDefault="00F823A7">
      <w:pPr>
        <w:pStyle w:val="BodyText"/>
      </w:pPr>
      <w:r w:rsidRPr="00753579">
        <w:t>Victoria’s offshore wind projects create opportunities for local businesses to participate in the supply chain and partner with experienced global offshore wind companies as developers progress project delivery.</w:t>
      </w:r>
    </w:p>
    <w:p w14:paraId="432D5E62" w14:textId="77777777" w:rsidR="00F823A7" w:rsidRPr="00753579" w:rsidRDefault="00F823A7">
      <w:pPr>
        <w:pStyle w:val="ListBullet"/>
      </w:pPr>
      <w:r w:rsidRPr="00753579">
        <w:t>Near-term local supply chain opportunities are strongest in onshore transmission infrastructure, substations, secondary steel fabrication, transformers, cable accessories, protective coatings, component repair, digital technologies and marine support services. Regional operations and maintenance bases, workforce development initiatives and OEM partnerships will be critical to maximising long-term economic value and creating enduring industry capability.</w:t>
      </w:r>
    </w:p>
    <w:p w14:paraId="3E8AA52D" w14:textId="77777777" w:rsidR="00F823A7" w:rsidRPr="00753579" w:rsidRDefault="00F823A7">
      <w:pPr>
        <w:pStyle w:val="LastBulletinList"/>
      </w:pPr>
      <w:r w:rsidRPr="00753579">
        <w:t>Larger manufacturing opportunities, such as tower fabrication, could emerge over time with sufficient project demand, access to suitable industrial facilities and industry partnerships. Victoria’s long-term competitive advantage is likely to be built around engineering, maintenance, training, digital solutions, logistics, recycling and specialised services, creating opportunities to support projects across Australia and participate in the broader Asia-Pacific offshore wind market.</w:t>
      </w:r>
    </w:p>
    <w:p w14:paraId="67EF8570" w14:textId="77777777" w:rsidR="00F823A7" w:rsidRPr="00753579" w:rsidRDefault="00F823A7">
      <w:pPr>
        <w:pStyle w:val="BodyText"/>
      </w:pPr>
      <w:r w:rsidRPr="00753579">
        <w:t xml:space="preserve">The </w:t>
      </w:r>
      <w:r w:rsidRPr="00753579">
        <w:rPr>
          <w:i/>
          <w:iCs/>
        </w:rPr>
        <w:t>Local Jobs First Act 2023</w:t>
      </w:r>
      <w:r w:rsidRPr="00753579">
        <w:t>, Major Projects Skills Guarantee and Social Procurement Framework are key policies that set expectations and requirements for Victoria’s offshore wind sector.</w:t>
      </w:r>
    </w:p>
    <w:p w14:paraId="6ADF0E93" w14:textId="77777777" w:rsidR="00F823A7" w:rsidRPr="00753579" w:rsidRDefault="00F823A7">
      <w:pPr>
        <w:pStyle w:val="Heading2"/>
      </w:pPr>
      <w:r w:rsidRPr="00753579">
        <w:lastRenderedPageBreak/>
        <w:t>Local content settings</w:t>
      </w:r>
    </w:p>
    <w:p w14:paraId="0A3F0508" w14:textId="77777777" w:rsidR="00F823A7" w:rsidRPr="00753579" w:rsidRDefault="00F823A7">
      <w:pPr>
        <w:pStyle w:val="ListBullet"/>
      </w:pPr>
      <w:r w:rsidRPr="00753579">
        <w:t>Maximise the use of local content during the construction phase.</w:t>
      </w:r>
    </w:p>
    <w:p w14:paraId="2EB0BF7A" w14:textId="77777777" w:rsidR="00F823A7" w:rsidRPr="00753579" w:rsidRDefault="00F823A7">
      <w:pPr>
        <w:pStyle w:val="ListBullet"/>
      </w:pPr>
      <w:r w:rsidRPr="00753579">
        <w:t>Achieve 80% minimum local content during the operations and maintenance phase as averaged over a 30-year period.</w:t>
      </w:r>
    </w:p>
    <w:p w14:paraId="4DAE6E4E" w14:textId="77777777" w:rsidR="00F823A7" w:rsidRPr="00753579" w:rsidRDefault="00F823A7">
      <w:pPr>
        <w:pStyle w:val="ListBullet"/>
      </w:pPr>
      <w:r w:rsidRPr="00753579">
        <w:t>Ensure 10% of labour hours come from apprentices, trainees, and cadets during onshore construction and operations.</w:t>
      </w:r>
    </w:p>
    <w:p w14:paraId="37CA8F03" w14:textId="77777777" w:rsidR="00F823A7" w:rsidRPr="00753579" w:rsidRDefault="00F823A7">
      <w:pPr>
        <w:pStyle w:val="ListBullet"/>
      </w:pPr>
      <w:r w:rsidRPr="00753579">
        <w:t>Maximise use of locally produced, milled and/or fabricated steel.</w:t>
      </w:r>
    </w:p>
    <w:p w14:paraId="70DD3669" w14:textId="77777777" w:rsidR="00F823A7" w:rsidRPr="00753579" w:rsidRDefault="00F823A7">
      <w:pPr>
        <w:pStyle w:val="ListBullet"/>
      </w:pPr>
      <w:r w:rsidRPr="00753579">
        <w:t>Maximise the use of materials, products and services produced or manufactured by suppliers based in Victoria’s regions.</w:t>
      </w:r>
    </w:p>
    <w:p w14:paraId="717D4F8E" w14:textId="77777777" w:rsidR="00F823A7" w:rsidRPr="00753579" w:rsidRDefault="00F823A7">
      <w:pPr>
        <w:pStyle w:val="LastBulletinList"/>
      </w:pPr>
      <w:r w:rsidRPr="00753579">
        <w:t>Provide a Local Industry Development Plan (LIDP) and a Supply Chain Action Plan and Engagement Plan that sets out the approach for investing in and developing the local industry and workforce.</w:t>
      </w:r>
    </w:p>
    <w:p w14:paraId="6F61ECB3" w14:textId="77777777" w:rsidR="00F823A7" w:rsidRPr="00753579" w:rsidRDefault="00F823A7">
      <w:pPr>
        <w:pStyle w:val="Heading2"/>
      </w:pPr>
      <w:r w:rsidRPr="00753579">
        <w:t>Social procurement settings</w:t>
      </w:r>
    </w:p>
    <w:p w14:paraId="1AC28172" w14:textId="77777777" w:rsidR="00F823A7" w:rsidRPr="00753579" w:rsidRDefault="00F823A7">
      <w:pPr>
        <w:pStyle w:val="ListBullet"/>
      </w:pPr>
      <w:r w:rsidRPr="00753579">
        <w:t>Submit a social procurement commitment proposal that achieves the State’s Social Procurement Framework objectives.</w:t>
      </w:r>
    </w:p>
    <w:p w14:paraId="32ECB3FA" w14:textId="77777777" w:rsidR="00F823A7" w:rsidRPr="00753579" w:rsidRDefault="00F823A7">
      <w:pPr>
        <w:pStyle w:val="LastBulletinList"/>
      </w:pPr>
      <w:r w:rsidRPr="00753579">
        <w:t>Propose initiatives for supporting the participation of women, the First Peoples of Victoria and disadvantaged Victorians.</w:t>
      </w:r>
    </w:p>
    <w:p w14:paraId="3DC15530" w14:textId="77777777" w:rsidR="00F823A7" w:rsidRPr="00753579" w:rsidRDefault="00F823A7">
      <w:pPr>
        <w:pStyle w:val="Heading2"/>
      </w:pPr>
      <w:r w:rsidRPr="00753579">
        <w:t>Industry Capability Network (ICN)</w:t>
      </w:r>
    </w:p>
    <w:p w14:paraId="3CEDE456" w14:textId="77777777" w:rsidR="00F823A7" w:rsidRPr="00753579" w:rsidRDefault="00F823A7">
      <w:pPr>
        <w:pStyle w:val="BodyText"/>
      </w:pPr>
      <w:r w:rsidRPr="00753579">
        <w:t>Feasibility licence holders will work with the ICN to publish forward work packages to provide Australian and Victorian businesses with the opportunity to tender for contracts and participate in relevant offshore wind project phases.</w:t>
      </w:r>
    </w:p>
    <w:p w14:paraId="0D5D7F2D" w14:textId="77777777" w:rsidR="00F823A7" w:rsidRPr="00753579" w:rsidRDefault="00F823A7">
      <w:pPr>
        <w:pStyle w:val="Heading2"/>
      </w:pPr>
      <w:r w:rsidRPr="00753579">
        <w:lastRenderedPageBreak/>
        <w:t>Key offshore wind farm elements</w:t>
      </w:r>
    </w:p>
    <w:p w14:paraId="56E4A335" w14:textId="7BC54D03" w:rsidR="00F823A7" w:rsidRPr="00753579" w:rsidRDefault="00F823A7">
      <w:pPr>
        <w:pStyle w:val="Caption"/>
        <w:keepNext/>
      </w:pPr>
      <w:bookmarkStart w:id="14" w:name="_Ref243554532"/>
      <w:r w:rsidRPr="00753579">
        <w:t xml:space="preserve">Figure </w:t>
      </w:r>
      <w:fldSimple w:instr=" SEQ Figure \* ARABIC \* MERGEFORMAT ">
        <w:r w:rsidR="002304B6">
          <w:rPr>
            <w:noProof/>
          </w:rPr>
          <w:t>5</w:t>
        </w:r>
      </w:fldSimple>
      <w:bookmarkEnd w:id="14"/>
      <w:r w:rsidRPr="00753579">
        <w:t xml:space="preserve">: </w:t>
      </w:r>
      <w:r w:rsidRPr="00753579">
        <w:rPr>
          <w:b w:val="0"/>
          <w:bCs/>
        </w:rPr>
        <w:t>Key offshore wind farm elements</w:t>
      </w:r>
    </w:p>
    <w:p w14:paraId="5F293AF8" w14:textId="531F325F" w:rsidR="0039024E" w:rsidRPr="00753579" w:rsidRDefault="0075123E" w:rsidP="00C73F49">
      <w:pPr>
        <w:spacing w:after="480"/>
      </w:pPr>
      <w:r w:rsidRPr="00753579">
        <w:rPr>
          <w:noProof/>
        </w:rPr>
        <w:drawing>
          <wp:inline distT="0" distB="0" distL="0" distR="0" wp14:anchorId="6EDC45AB" wp14:editId="6F8144D2">
            <wp:extent cx="6120130" cy="2791460"/>
            <wp:effectExtent l="12700" t="12700" r="13970" b="15240"/>
            <wp:docPr id="647991910" name="Picture 6" descr="Diagram shows offshore turbines on monopile and jacket foundations, an offshore substation, onshore transmission and electricity supply to homes and businesse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47991910" name="Picture 6" descr="Diagram shows offshore turbines on monopile and jacket foundations, an offshore substation, onshore transmission and electricity supply to homes and businesses."/>
                    <pic:cNvPicPr/>
                  </pic:nvPicPr>
                  <pic:blipFill>
                    <a:blip r:embed="rId21"/>
                    <a:stretch>
                      <a:fillRect/>
                    </a:stretch>
                  </pic:blipFill>
                  <pic:spPr>
                    <a:xfrm>
                      <a:off x="0" y="0"/>
                      <a:ext cx="6120130" cy="2791460"/>
                    </a:xfrm>
                    <a:prstGeom prst="rect">
                      <a:avLst/>
                    </a:prstGeom>
                    <a:ln>
                      <a:solidFill>
                        <a:schemeClr val="tx1"/>
                      </a:solidFill>
                    </a:ln>
                  </pic:spPr>
                </pic:pic>
              </a:graphicData>
            </a:graphic>
          </wp:inline>
        </w:drawing>
      </w:r>
    </w:p>
    <w:p w14:paraId="2E69988D" w14:textId="0C61B969" w:rsidR="00F823A7" w:rsidRPr="00753579" w:rsidRDefault="00C73F49">
      <w:pPr>
        <w:pStyle w:val="Normalbeforebullets"/>
      </w:pPr>
      <w:r>
        <w:fldChar w:fldCharType="begin"/>
      </w:r>
      <w:r>
        <w:instrText xml:space="preserve"> REF _Ref243554532 \h </w:instrText>
      </w:r>
      <w:r>
        <w:fldChar w:fldCharType="separate"/>
      </w:r>
      <w:r w:rsidR="002304B6" w:rsidRPr="00753579">
        <w:t xml:space="preserve">Figure </w:t>
      </w:r>
      <w:r w:rsidR="002304B6">
        <w:rPr>
          <w:noProof/>
        </w:rPr>
        <w:t>5</w:t>
      </w:r>
      <w:r>
        <w:fldChar w:fldCharType="end"/>
      </w:r>
      <w:r w:rsidR="00F823A7" w:rsidRPr="00753579">
        <w:t xml:space="preserve"> shows, from sea to land, the key elements of an offshore wind farm (diagram not to scale):</w:t>
      </w:r>
    </w:p>
    <w:p w14:paraId="240E22A8" w14:textId="77777777" w:rsidR="00F823A7" w:rsidRPr="00753579" w:rsidRDefault="00F823A7">
      <w:pPr>
        <w:pStyle w:val="ListBullet"/>
      </w:pPr>
      <w:r w:rsidRPr="00753579">
        <w:t>offshore wind turbines, on either jacket foundations or monopile foundations</w:t>
      </w:r>
    </w:p>
    <w:p w14:paraId="4D543ACE" w14:textId="77777777" w:rsidR="00F823A7" w:rsidRPr="00753579" w:rsidRDefault="00F823A7">
      <w:pPr>
        <w:pStyle w:val="ListBullet"/>
      </w:pPr>
      <w:r w:rsidRPr="00753579">
        <w:t>an offshore substation that collects the electricity generated by the turbines</w:t>
      </w:r>
    </w:p>
    <w:p w14:paraId="3360DE62" w14:textId="6C957121" w:rsidR="00F823A7" w:rsidRPr="00753579" w:rsidRDefault="00F823A7">
      <w:pPr>
        <w:pStyle w:val="ListBullet"/>
      </w:pPr>
      <w:r w:rsidRPr="00753579">
        <w:t>an onshore substation, on the shore, with the offshore wind farm located at least 10–15 km offshore</w:t>
      </w:r>
    </w:p>
    <w:p w14:paraId="26401E82" w14:textId="77777777" w:rsidR="00F823A7" w:rsidRPr="00753579" w:rsidRDefault="00F823A7">
      <w:pPr>
        <w:pStyle w:val="LastBulletinList"/>
      </w:pPr>
      <w:r w:rsidRPr="00753579">
        <w:t>transmission lines that carry the electricity to homes and businesses.</w:t>
      </w:r>
    </w:p>
    <w:p w14:paraId="04DF30F4" w14:textId="77777777" w:rsidR="00F823A7" w:rsidRPr="00753579" w:rsidRDefault="00F823A7">
      <w:pPr>
        <w:pStyle w:val="BodyText"/>
      </w:pPr>
      <w:r w:rsidRPr="00753579">
        <w:t>The Gippsland declared area begins at least 10 km from the shoreline. The Southern Ocean declared area begins at least 15 km from the shoreline.</w:t>
      </w:r>
    </w:p>
    <w:p w14:paraId="58F55D35" w14:textId="77777777" w:rsidR="00F823A7" w:rsidRPr="00753579" w:rsidRDefault="00F823A7">
      <w:pPr>
        <w:pStyle w:val="Heading1"/>
        <w:pageBreakBefore/>
      </w:pPr>
      <w:bookmarkStart w:id="15" w:name="_Toc243465765"/>
      <w:r w:rsidRPr="00753579">
        <w:lastRenderedPageBreak/>
        <w:t>Leverage existing supply chain capabilities</w:t>
      </w:r>
      <w:bookmarkEnd w:id="15"/>
    </w:p>
    <w:p w14:paraId="58059F7B" w14:textId="77777777" w:rsidR="00F823A7" w:rsidRPr="00753579" w:rsidRDefault="00F823A7">
      <w:pPr>
        <w:pStyle w:val="Introductoryparagraph"/>
      </w:pPr>
      <w:r w:rsidRPr="00753579">
        <w:t>Victoria combines Australia’s largest offshore wind pipeline with an established industrial, energy and professional services base. Victoria’s national leadership, capacity target and industry capabilities will lay the foundation for the industry to thrive.</w:t>
      </w:r>
    </w:p>
    <w:p w14:paraId="6AC41ABB" w14:textId="77777777" w:rsidR="00F823A7" w:rsidRPr="00753579" w:rsidRDefault="00F823A7">
      <w:pPr>
        <w:pStyle w:val="Normalbeforebullets"/>
      </w:pPr>
      <w:r w:rsidRPr="00753579">
        <w:t>Victoria’s supply chain advantages include:</w:t>
      </w:r>
    </w:p>
    <w:p w14:paraId="00426B1A" w14:textId="77777777" w:rsidR="00F823A7" w:rsidRPr="00753579" w:rsidRDefault="00F823A7">
      <w:pPr>
        <w:pStyle w:val="ListBullet"/>
      </w:pPr>
      <w:r w:rsidRPr="00753579">
        <w:t>leveraging established strengths across professional services, engineering, environmental approvals, marine operations and advanced manufacturing</w:t>
      </w:r>
    </w:p>
    <w:p w14:paraId="0F137EF8" w14:textId="77777777" w:rsidR="00F823A7" w:rsidRPr="00753579" w:rsidRDefault="00F823A7">
      <w:pPr>
        <w:pStyle w:val="ListBullet"/>
      </w:pPr>
      <w:r w:rsidRPr="00753579">
        <w:t>deep energy production experience via thermal power infrastructure and Bass Strait oil and gas operations, providing a strong foundation in surveying, engineering, subsea services, logistics, asset management, and operations and maintenance</w:t>
      </w:r>
    </w:p>
    <w:p w14:paraId="79FA9E3F" w14:textId="77777777" w:rsidR="00F823A7" w:rsidRPr="00753579" w:rsidRDefault="00F823A7">
      <w:pPr>
        <w:pStyle w:val="ListBullet"/>
      </w:pPr>
      <w:r w:rsidRPr="00753579">
        <w:t>a skilled workforce and established industrial base with experience delivering major energy infrastructure projects</w:t>
      </w:r>
    </w:p>
    <w:p w14:paraId="1E95E143" w14:textId="77777777" w:rsidR="00F823A7" w:rsidRPr="00753579" w:rsidRDefault="00F823A7">
      <w:pPr>
        <w:pStyle w:val="ListBullet"/>
      </w:pPr>
      <w:r w:rsidRPr="00753579">
        <w:t>access to a suite of ports including:</w:t>
      </w:r>
    </w:p>
    <w:p w14:paraId="76EF957D" w14:textId="77777777" w:rsidR="00F823A7" w:rsidRPr="00753579" w:rsidRDefault="00F823A7">
      <w:pPr>
        <w:pStyle w:val="ListBullet2"/>
      </w:pPr>
      <w:r w:rsidRPr="00753579">
        <w:t>the Port of Hastings, which is well located for offshore wind construction, assembly and marshalling activities</w:t>
      </w:r>
    </w:p>
    <w:p w14:paraId="6046C78E" w14:textId="77777777" w:rsidR="00F823A7" w:rsidRPr="00753579" w:rsidRDefault="00F823A7">
      <w:pPr>
        <w:pStyle w:val="ListBullet2"/>
      </w:pPr>
      <w:r w:rsidRPr="00753579">
        <w:t>regional ports capable of providing vessel support, marine logistics and long-term operations and maintenance services</w:t>
      </w:r>
    </w:p>
    <w:p w14:paraId="1662890D" w14:textId="77777777" w:rsidR="00F823A7" w:rsidRPr="00753579" w:rsidRDefault="00F823A7">
      <w:pPr>
        <w:pStyle w:val="LastBulletinList"/>
      </w:pPr>
      <w:r w:rsidRPr="00753579">
        <w:t>industrial centres that offer substantial capability in fabrication, logistics, storage, maintenance and manufacturing.</w:t>
      </w:r>
    </w:p>
    <w:p w14:paraId="5D3071DE" w14:textId="77777777" w:rsidR="00F823A7" w:rsidRPr="00753579" w:rsidRDefault="00F823A7">
      <w:pPr>
        <w:pStyle w:val="Heading2"/>
      </w:pPr>
      <w:r w:rsidRPr="00753579">
        <w:lastRenderedPageBreak/>
        <w:t>Investment opportunities across the project phases of offshore wind development</w:t>
      </w:r>
    </w:p>
    <w:p w14:paraId="268D29B1" w14:textId="77777777" w:rsidR="00F823A7" w:rsidRPr="00753579" w:rsidRDefault="00F823A7">
      <w:pPr>
        <w:pStyle w:val="Heading3"/>
      </w:pPr>
      <w:r w:rsidRPr="00753579">
        <w:t>1. Design</w:t>
      </w:r>
    </w:p>
    <w:p w14:paraId="10852F30" w14:textId="77777777" w:rsidR="00F823A7" w:rsidRPr="00753579" w:rsidRDefault="00F823A7">
      <w:pPr>
        <w:pStyle w:val="BodyText"/>
      </w:pPr>
      <w:r w:rsidRPr="00753579">
        <w:t>The design and development phase typically occurs several years before construction and includes site investigations, environmental assessments, engineering design, consenting, project management and supply chain planning.</w:t>
      </w:r>
    </w:p>
    <w:p w14:paraId="60700DA4" w14:textId="77777777" w:rsidR="00F823A7" w:rsidRPr="00753579" w:rsidRDefault="00F823A7">
      <w:pPr>
        <w:pStyle w:val="BodyText"/>
      </w:pPr>
      <w:r w:rsidRPr="00753579">
        <w:t>This phase draws on specialist technical, environmental and professional services capabilities and provides early opportunities for Victorian businesses in engineering, geoscience, marine surveying, environmental consulting, legal and project delivery services.</w:t>
      </w:r>
    </w:p>
    <w:p w14:paraId="45C8382D" w14:textId="77777777" w:rsidR="00F823A7" w:rsidRPr="00753579" w:rsidRDefault="00F823A7">
      <w:pPr>
        <w:pStyle w:val="Heading3"/>
      </w:pPr>
      <w:r w:rsidRPr="00753579">
        <w:t>2. Construction</w:t>
      </w:r>
    </w:p>
    <w:p w14:paraId="2D1FE9E5" w14:textId="77777777" w:rsidR="00F823A7" w:rsidRPr="00753579" w:rsidRDefault="00F823A7">
      <w:pPr>
        <w:pStyle w:val="BodyText"/>
      </w:pPr>
      <w:r w:rsidRPr="00753579">
        <w:t>The manufacturing, construction, and installation phase of an offshore wind farm is typically 3 to 4 years in duration. It covers the supply, manufacturing and transportation of components, installation activities, logistics, assembly and testing of components and equipment.</w:t>
      </w:r>
    </w:p>
    <w:p w14:paraId="3C5CBDF9" w14:textId="77777777" w:rsidR="00F823A7" w:rsidRPr="00753579" w:rsidRDefault="00F823A7">
      <w:pPr>
        <w:pStyle w:val="BodyText"/>
      </w:pPr>
      <w:r w:rsidRPr="00753579">
        <w:t>Capability required in this phase includes turbine and foundation installation, specialist vessels, marine logistics and construction services.</w:t>
      </w:r>
    </w:p>
    <w:p w14:paraId="4CF0D3BF" w14:textId="77777777" w:rsidR="00F823A7" w:rsidRPr="00753579" w:rsidRDefault="00F823A7">
      <w:pPr>
        <w:pStyle w:val="Heading3"/>
      </w:pPr>
      <w:r w:rsidRPr="00753579">
        <w:t>3. Operations and maintenance</w:t>
      </w:r>
    </w:p>
    <w:p w14:paraId="4DF81B81" w14:textId="77777777" w:rsidR="00F823A7" w:rsidRPr="00753579" w:rsidRDefault="00F823A7">
      <w:pPr>
        <w:pStyle w:val="BodyText"/>
      </w:pPr>
      <w:r w:rsidRPr="00753579">
        <w:t>This phase consists of the activities required to operate, maintain and optimise wind farm performance over its 25–30-year operational life.</w:t>
      </w:r>
    </w:p>
    <w:p w14:paraId="42440AE4" w14:textId="77777777" w:rsidR="00F823A7" w:rsidRPr="00753579" w:rsidRDefault="00F823A7">
      <w:pPr>
        <w:pStyle w:val="BodyText"/>
      </w:pPr>
      <w:r w:rsidRPr="00753579">
        <w:t>Regional and local manufacturers, marine service providers and specialist contractors are well positioned to support long term operations and maintenance activities, creating sustained employment and supply chain opportunities throughout the life of each project.</w:t>
      </w:r>
    </w:p>
    <w:p w14:paraId="47629D4D" w14:textId="77777777" w:rsidR="00F823A7" w:rsidRPr="00753579" w:rsidRDefault="00F823A7">
      <w:pPr>
        <w:pStyle w:val="Heading1"/>
        <w:pageBreakBefore/>
      </w:pPr>
      <w:bookmarkStart w:id="16" w:name="_Toc243465766"/>
      <w:r w:rsidRPr="00753579">
        <w:lastRenderedPageBreak/>
        <w:t>Enabling port infrastructure</w:t>
      </w:r>
      <w:bookmarkEnd w:id="16"/>
    </w:p>
    <w:p w14:paraId="2D396FF6" w14:textId="77777777" w:rsidR="00F823A7" w:rsidRPr="00753579" w:rsidRDefault="00F823A7">
      <w:pPr>
        <w:pStyle w:val="Introductoryparagraph"/>
      </w:pPr>
      <w:r w:rsidRPr="00753579">
        <w:t>The Victorian Renewable Energy Terminal (VRET) is being developed at the Port of Hastings to deliver critical port capacity to meet Victoria’s offshore wind ambitions.</w:t>
      </w:r>
    </w:p>
    <w:p w14:paraId="0F88F3CE" w14:textId="77777777" w:rsidR="00F823A7" w:rsidRPr="00753579" w:rsidRDefault="00F823A7">
      <w:pPr>
        <w:pStyle w:val="BodyText"/>
      </w:pPr>
      <w:r w:rsidRPr="00753579">
        <w:t>The VRET is located 75 km south-east from Melbourne CBD and approximately 120–190 nautical miles (220–350 km) from the declared Gippsland offshore wind area. This proximity reduces vessel transit times, lowers construction risk and improves the efficiency of offshore installation.</w:t>
      </w:r>
    </w:p>
    <w:p w14:paraId="13FDEB99" w14:textId="77777777" w:rsidR="00F823A7" w:rsidRPr="00753579" w:rsidRDefault="00F823A7">
      <w:pPr>
        <w:pStyle w:val="BodyText"/>
      </w:pPr>
      <w:r w:rsidRPr="00753579">
        <w:t>The VRET will enable the storage, preassembly and transport of large offshore wind components, including foundations (monopile and jackets) and turbine towers.</w:t>
      </w:r>
    </w:p>
    <w:p w14:paraId="0F44042F" w14:textId="77777777" w:rsidR="00F823A7" w:rsidRPr="00753579" w:rsidRDefault="00F823A7">
      <w:pPr>
        <w:pStyle w:val="BodyText"/>
      </w:pPr>
      <w:r w:rsidRPr="00753579">
        <w:t xml:space="preserve">In August 2025, the Australian Government determined the VRET to be a controlled action under the </w:t>
      </w:r>
      <w:r w:rsidRPr="00753579">
        <w:rPr>
          <w:i/>
          <w:iCs/>
        </w:rPr>
        <w:t>Environment Protection and Biodiversity Conservation Act 1999</w:t>
      </w:r>
      <w:r w:rsidRPr="00753579">
        <w:t xml:space="preserve"> (</w:t>
      </w:r>
      <w:proofErr w:type="spellStart"/>
      <w:r w:rsidRPr="00753579">
        <w:t>Cth</w:t>
      </w:r>
      <w:proofErr w:type="spellEnd"/>
      <w:r w:rsidRPr="00753579">
        <w:t>), requiring further assessment of the environmental impacts of the project. An Environment Effects Statement (EES) process is currently underway to assess these impacts and identify appropriate mitigation measures.</w:t>
      </w:r>
    </w:p>
    <w:p w14:paraId="3F612A02" w14:textId="77777777" w:rsidR="00F823A7" w:rsidRPr="00753579" w:rsidRDefault="00F823A7">
      <w:pPr>
        <w:pStyle w:val="BodyText"/>
      </w:pPr>
      <w:r w:rsidRPr="00753579">
        <w:t>Victoria invested $124.5 million in the 2026–27 budget to continue progressing EES and procurement activities for the VRET.</w:t>
      </w:r>
    </w:p>
    <w:p w14:paraId="0D956BA4" w14:textId="3963C5C8" w:rsidR="00F823A7" w:rsidRDefault="00F823A7">
      <w:pPr>
        <w:pStyle w:val="Caption"/>
        <w:keepNext/>
      </w:pPr>
      <w:bookmarkStart w:id="17" w:name="_Ref243554731"/>
      <w:r w:rsidRPr="00753579">
        <w:lastRenderedPageBreak/>
        <w:t xml:space="preserve">Figure </w:t>
      </w:r>
      <w:fldSimple w:instr=" SEQ Figure \* ARABIC \* MERGEFORMAT ">
        <w:r w:rsidR="002304B6">
          <w:rPr>
            <w:noProof/>
          </w:rPr>
          <w:t>6</w:t>
        </w:r>
      </w:fldSimple>
      <w:bookmarkEnd w:id="17"/>
      <w:r w:rsidRPr="00753579">
        <w:t xml:space="preserve">: </w:t>
      </w:r>
      <w:r w:rsidR="00CD2240" w:rsidRPr="00CD2240">
        <w:rPr>
          <w:b w:val="0"/>
          <w:bCs/>
        </w:rPr>
        <w:t>Victorian Renewable Energy Terminal site image</w:t>
      </w:r>
    </w:p>
    <w:p w14:paraId="16345DD7" w14:textId="21477C5A" w:rsidR="009A619F" w:rsidRPr="009A619F" w:rsidRDefault="009A619F" w:rsidP="009A619F">
      <w:pPr>
        <w:spacing w:after="480"/>
      </w:pPr>
      <w:r>
        <w:rPr>
          <w:noProof/>
        </w:rPr>
        <w:drawing>
          <wp:inline distT="0" distB="0" distL="0" distR="0" wp14:anchorId="4E7A5B7E" wp14:editId="176F0905">
            <wp:extent cx="6120130" cy="4071620"/>
            <wp:effectExtent l="12700" t="12700" r="13970" b="17780"/>
            <wp:docPr id="1388292900" name="Picture 5" descr="Annotated aerial image identifies the proposed terminal, existing wharves and infrastructure, Hastings township and nearby facilities at the Port of Hasting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388292900" name="Picture 5" descr="Annotated aerial image identifies the proposed terminal, existing wharves and infrastructure, Hastings township and nearby facilities at the Port of Hastings."/>
                    <pic:cNvPicPr/>
                  </pic:nvPicPr>
                  <pic:blipFill>
                    <a:blip r:embed="rId22"/>
                    <a:stretch>
                      <a:fillRect/>
                    </a:stretch>
                  </pic:blipFill>
                  <pic:spPr>
                    <a:xfrm>
                      <a:off x="0" y="0"/>
                      <a:ext cx="6120130" cy="4071620"/>
                    </a:xfrm>
                    <a:prstGeom prst="rect">
                      <a:avLst/>
                    </a:prstGeom>
                    <a:ln>
                      <a:solidFill>
                        <a:schemeClr val="tx1"/>
                      </a:solidFill>
                    </a:ln>
                  </pic:spPr>
                </pic:pic>
              </a:graphicData>
            </a:graphic>
          </wp:inline>
        </w:drawing>
      </w:r>
    </w:p>
    <w:p w14:paraId="50CCA93D" w14:textId="5736023B" w:rsidR="00F823A7" w:rsidRPr="00753579" w:rsidRDefault="009A619F">
      <w:pPr>
        <w:pStyle w:val="Normalbeforebullets"/>
      </w:pPr>
      <w:r>
        <w:fldChar w:fldCharType="begin"/>
      </w:r>
      <w:r>
        <w:instrText xml:space="preserve"> REF _Ref243554731 \h </w:instrText>
      </w:r>
      <w:r>
        <w:fldChar w:fldCharType="separate"/>
      </w:r>
      <w:r w:rsidR="002304B6" w:rsidRPr="00753579">
        <w:t xml:space="preserve">Figure </w:t>
      </w:r>
      <w:r w:rsidR="002304B6">
        <w:rPr>
          <w:noProof/>
        </w:rPr>
        <w:t>6</w:t>
      </w:r>
      <w:r>
        <w:fldChar w:fldCharType="end"/>
      </w:r>
      <w:r w:rsidR="00F823A7" w:rsidRPr="00753579">
        <w:t xml:space="preserve"> is an aerial photograph of the Port of Hastings showing the location of the proposed VRET in relation to:</w:t>
      </w:r>
    </w:p>
    <w:p w14:paraId="568566BF" w14:textId="77777777" w:rsidR="00F823A7" w:rsidRPr="00753579" w:rsidRDefault="00F823A7">
      <w:pPr>
        <w:pStyle w:val="ListBullet"/>
      </w:pPr>
      <w:r w:rsidRPr="00753579">
        <w:t>Hastings township</w:t>
      </w:r>
    </w:p>
    <w:p w14:paraId="56C38234" w14:textId="77777777" w:rsidR="00F823A7" w:rsidRPr="00753579" w:rsidRDefault="00F823A7">
      <w:pPr>
        <w:pStyle w:val="ListBullet"/>
      </w:pPr>
      <w:r w:rsidRPr="00753579">
        <w:t>Long Island Point Jetty (existing)</w:t>
      </w:r>
    </w:p>
    <w:p w14:paraId="2566F669" w14:textId="77777777" w:rsidR="00F823A7" w:rsidRPr="00753579" w:rsidRDefault="00F823A7">
      <w:pPr>
        <w:pStyle w:val="ListBullet"/>
      </w:pPr>
      <w:r w:rsidRPr="00753579">
        <w:t>Woodside infrastructure (existing)</w:t>
      </w:r>
    </w:p>
    <w:p w14:paraId="7A07D4BC" w14:textId="77777777" w:rsidR="00F823A7" w:rsidRPr="00753579" w:rsidRDefault="00F823A7">
      <w:pPr>
        <w:pStyle w:val="ListBullet"/>
      </w:pPr>
      <w:r w:rsidRPr="00753579">
        <w:t>BlueScope infrastructure (existing)</w:t>
      </w:r>
    </w:p>
    <w:p w14:paraId="19793226" w14:textId="77777777" w:rsidR="00F823A7" w:rsidRPr="00753579" w:rsidRDefault="00F823A7">
      <w:pPr>
        <w:pStyle w:val="LastBulletinList"/>
      </w:pPr>
      <w:r w:rsidRPr="00753579">
        <w:t>BlueScope Wharves (existing).</w:t>
      </w:r>
    </w:p>
    <w:p w14:paraId="5985AD66" w14:textId="77777777" w:rsidR="00F823A7" w:rsidRPr="00753579" w:rsidRDefault="00F823A7" w:rsidP="009A619F">
      <w:pPr>
        <w:pStyle w:val="Heading2"/>
        <w:ind w:right="-427"/>
      </w:pPr>
      <w:r w:rsidRPr="00753579">
        <w:t>Additional port opportunities: operations and maintenance</w:t>
      </w:r>
    </w:p>
    <w:p w14:paraId="785A1AD6" w14:textId="77777777" w:rsidR="00F823A7" w:rsidRPr="00753579" w:rsidRDefault="00F823A7">
      <w:pPr>
        <w:pStyle w:val="BodyText"/>
      </w:pPr>
      <w:r w:rsidRPr="00753579">
        <w:t>As offshore wind projects are completed, operations and maintenance ports will play a key role for this industry.</w:t>
      </w:r>
    </w:p>
    <w:p w14:paraId="33C47C74" w14:textId="77777777" w:rsidR="00F823A7" w:rsidRPr="00753579" w:rsidRDefault="00F823A7">
      <w:pPr>
        <w:pStyle w:val="BodyText"/>
      </w:pPr>
      <w:r w:rsidRPr="00753579">
        <w:lastRenderedPageBreak/>
        <w:t>The ports in Corner Inlet, such as Barry Beach Marine Terminal and Port Anthony, are well-positioned to support operations and maintenance activities in the Gippsland offshore wind area.</w:t>
      </w:r>
    </w:p>
    <w:p w14:paraId="13E73999" w14:textId="77777777" w:rsidR="00F823A7" w:rsidRPr="00753579" w:rsidRDefault="00F823A7">
      <w:pPr>
        <w:pStyle w:val="BodyText"/>
      </w:pPr>
      <w:r w:rsidRPr="00753579">
        <w:t>Opportunities also exist for developers to work with other ports around Victoria and beyond.</w:t>
      </w:r>
    </w:p>
    <w:p w14:paraId="0AF64DB5" w14:textId="77777777" w:rsidR="00F823A7" w:rsidRPr="00753579" w:rsidRDefault="00F823A7">
      <w:pPr>
        <w:pStyle w:val="Heading1"/>
        <w:pageBreakBefore/>
      </w:pPr>
      <w:bookmarkStart w:id="18" w:name="_Toc243465767"/>
      <w:r w:rsidRPr="00753579">
        <w:lastRenderedPageBreak/>
        <w:t>Victoria’s new Renewable Energy Zones</w:t>
      </w:r>
      <w:bookmarkEnd w:id="18"/>
    </w:p>
    <w:p w14:paraId="260FBCCC" w14:textId="77777777" w:rsidR="00F823A7" w:rsidRPr="00753579" w:rsidRDefault="00F823A7">
      <w:pPr>
        <w:pStyle w:val="Introductoryparagraph"/>
      </w:pPr>
      <w:r w:rsidRPr="00753579">
        <w:t xml:space="preserve">VicGrid is implementing the </w:t>
      </w:r>
      <w:r w:rsidRPr="00753579">
        <w:rPr>
          <w:i/>
          <w:iCs/>
        </w:rPr>
        <w:t>Victorian Transmission Plan</w:t>
      </w:r>
      <w:r w:rsidRPr="00753579">
        <w:t>, a long-term strategic plan for transmission and renewable energy zone development.</w:t>
      </w:r>
    </w:p>
    <w:p w14:paraId="44CA9FBF" w14:textId="77777777" w:rsidR="00F823A7" w:rsidRPr="00753579" w:rsidRDefault="00F823A7">
      <w:pPr>
        <w:pStyle w:val="BodyText"/>
      </w:pPr>
      <w:r w:rsidRPr="00753579">
        <w:t>This plan will ensure Victoria builds the right amount of energy infrastructure in the right places at the right time to support the transition to renewable energy.</w:t>
      </w:r>
    </w:p>
    <w:p w14:paraId="2C5F40B9" w14:textId="77777777" w:rsidR="00F823A7" w:rsidRPr="00753579" w:rsidRDefault="00F823A7">
      <w:pPr>
        <w:pStyle w:val="BodyText"/>
      </w:pPr>
      <w:r w:rsidRPr="00753579">
        <w:t>The Victorian Government has declared 5 renewable energy zones, along with the shoreline renewable energy zone to connect offshore wind projects in Gippsland.</w:t>
      </w:r>
    </w:p>
    <w:p w14:paraId="5D42C6FB" w14:textId="77777777" w:rsidR="00F823A7" w:rsidRPr="00753579" w:rsidRDefault="00F823A7">
      <w:pPr>
        <w:pStyle w:val="BodyText"/>
      </w:pPr>
      <w:r w:rsidRPr="00753579">
        <w:t>Renewable energy zones are areas identified as most suitable to host new renewable energy generation, such as wind turbines, solar farms, and battery storage.</w:t>
      </w:r>
    </w:p>
    <w:p w14:paraId="65D879DA" w14:textId="77777777" w:rsidR="00F823A7" w:rsidRPr="00753579" w:rsidRDefault="00F823A7">
      <w:pPr>
        <w:pStyle w:val="Normalbeforebullets"/>
      </w:pPr>
      <w:r w:rsidRPr="00753579">
        <w:t>Renewable energy zones will:</w:t>
      </w:r>
    </w:p>
    <w:p w14:paraId="3CC784E6" w14:textId="77777777" w:rsidR="00F823A7" w:rsidRPr="00753579" w:rsidRDefault="00F823A7">
      <w:pPr>
        <w:pStyle w:val="ListBullet"/>
      </w:pPr>
      <w:r w:rsidRPr="00753579">
        <w:t>ensure better coordination of renewable projects and reduce the need for unnecessary transmission lines and other infrastructure</w:t>
      </w:r>
    </w:p>
    <w:p w14:paraId="4D424A30" w14:textId="77777777" w:rsidR="00F823A7" w:rsidRPr="00753579" w:rsidRDefault="00F823A7">
      <w:pPr>
        <w:pStyle w:val="ListBullet"/>
      </w:pPr>
      <w:r w:rsidRPr="00753579">
        <w:t>enable VicGrid to implement clear rules that manage how projects gain access to the grid, including expectations for how developers engage with community</w:t>
      </w:r>
    </w:p>
    <w:p w14:paraId="0324FD17" w14:textId="77777777" w:rsidR="00F823A7" w:rsidRPr="00753579" w:rsidRDefault="00F823A7">
      <w:pPr>
        <w:pStyle w:val="ListBullet"/>
      </w:pPr>
      <w:r w:rsidRPr="00753579">
        <w:t>provide greater certainty about how and where renewables projects should be built</w:t>
      </w:r>
    </w:p>
    <w:p w14:paraId="3D0E132D" w14:textId="77777777" w:rsidR="00F823A7" w:rsidRPr="00753579" w:rsidRDefault="00F823A7">
      <w:pPr>
        <w:pStyle w:val="LastBulletinList"/>
      </w:pPr>
      <w:r w:rsidRPr="00753579">
        <w:t>unlock new economic benefits for regional communities and Traditional Owners.</w:t>
      </w:r>
    </w:p>
    <w:p w14:paraId="60028B8D" w14:textId="6A5DDB86" w:rsidR="00F823A7" w:rsidRDefault="00F823A7">
      <w:pPr>
        <w:pStyle w:val="Caption"/>
        <w:keepNext/>
      </w:pPr>
      <w:bookmarkStart w:id="19" w:name="_Ref243554918"/>
      <w:r w:rsidRPr="00753579">
        <w:lastRenderedPageBreak/>
        <w:t xml:space="preserve">Figure </w:t>
      </w:r>
      <w:fldSimple w:instr=" SEQ Figure \* ARABIC \* MERGEFORMAT ">
        <w:r w:rsidR="002304B6">
          <w:rPr>
            <w:noProof/>
          </w:rPr>
          <w:t>7</w:t>
        </w:r>
      </w:fldSimple>
      <w:bookmarkEnd w:id="19"/>
      <w:r w:rsidRPr="00753579">
        <w:t xml:space="preserve">: </w:t>
      </w:r>
      <w:r w:rsidRPr="009A619F">
        <w:rPr>
          <w:b w:val="0"/>
          <w:bCs/>
        </w:rPr>
        <w:t>Victoria’s renewable energy zones, transmission network and declared offshore wind areas</w:t>
      </w:r>
    </w:p>
    <w:p w14:paraId="767B345B" w14:textId="2E4CDB93" w:rsidR="009A619F" w:rsidRPr="009A619F" w:rsidRDefault="009A619F" w:rsidP="009A619F">
      <w:pPr>
        <w:spacing w:after="360"/>
      </w:pPr>
      <w:r>
        <w:rPr>
          <w:noProof/>
        </w:rPr>
        <w:drawing>
          <wp:inline distT="0" distB="0" distL="0" distR="0" wp14:anchorId="559072F0" wp14:editId="6C9D53A0">
            <wp:extent cx="6120130" cy="4873625"/>
            <wp:effectExtent l="12700" t="12700" r="13970" b="15875"/>
            <wp:docPr id="371784466" name="Picture 6" descr="Map shows Victoria’s renewable energy zones, offshore wind areas, transmission corridors, existing lines, projects under development and major road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71784466" name="Picture 6" descr="Map shows Victoria’s renewable energy zones, offshore wind areas, transmission corridors, existing lines, projects under development and major roads."/>
                    <pic:cNvPicPr/>
                  </pic:nvPicPr>
                  <pic:blipFill>
                    <a:blip r:embed="rId23"/>
                    <a:stretch>
                      <a:fillRect/>
                    </a:stretch>
                  </pic:blipFill>
                  <pic:spPr>
                    <a:xfrm>
                      <a:off x="0" y="0"/>
                      <a:ext cx="6120130" cy="4873625"/>
                    </a:xfrm>
                    <a:prstGeom prst="rect">
                      <a:avLst/>
                    </a:prstGeom>
                    <a:ln>
                      <a:solidFill>
                        <a:schemeClr val="tx1"/>
                      </a:solidFill>
                    </a:ln>
                  </pic:spPr>
                </pic:pic>
              </a:graphicData>
            </a:graphic>
          </wp:inline>
        </w:drawing>
      </w:r>
    </w:p>
    <w:p w14:paraId="7B5591D0" w14:textId="0BC7201F" w:rsidR="00F823A7" w:rsidRPr="00753579" w:rsidRDefault="009A619F">
      <w:pPr>
        <w:pStyle w:val="Normalbeforebullets"/>
      </w:pPr>
      <w:r>
        <w:fldChar w:fldCharType="begin"/>
      </w:r>
      <w:r>
        <w:instrText xml:space="preserve"> REF _Ref243554918 \h </w:instrText>
      </w:r>
      <w:r>
        <w:fldChar w:fldCharType="separate"/>
      </w:r>
      <w:r w:rsidR="002304B6" w:rsidRPr="00753579">
        <w:t xml:space="preserve">Figure </w:t>
      </w:r>
      <w:r w:rsidR="002304B6">
        <w:rPr>
          <w:noProof/>
        </w:rPr>
        <w:t>7</w:t>
      </w:r>
      <w:r>
        <w:fldChar w:fldCharType="end"/>
      </w:r>
      <w:r w:rsidR="00F823A7" w:rsidRPr="00753579">
        <w:t xml:space="preserve"> is a map of Victoria showing:</w:t>
      </w:r>
    </w:p>
    <w:p w14:paraId="1CC7E56E" w14:textId="77777777" w:rsidR="00F823A7" w:rsidRPr="00753579" w:rsidRDefault="00F823A7">
      <w:pPr>
        <w:pStyle w:val="ListBullet"/>
      </w:pPr>
      <w:r w:rsidRPr="00753579">
        <w:t xml:space="preserve">the </w:t>
      </w:r>
      <w:proofErr w:type="gramStart"/>
      <w:r w:rsidRPr="00753579">
        <w:t>North West</w:t>
      </w:r>
      <w:proofErr w:type="gramEnd"/>
      <w:r w:rsidRPr="00753579">
        <w:t xml:space="preserve"> REZ, around Mildura, Ouyen, Swan Hill and Kerang</w:t>
      </w:r>
    </w:p>
    <w:p w14:paraId="3BB97305" w14:textId="77777777" w:rsidR="00F823A7" w:rsidRPr="00753579" w:rsidRDefault="00F823A7">
      <w:pPr>
        <w:pStyle w:val="ListBullet"/>
      </w:pPr>
      <w:r w:rsidRPr="00753579">
        <w:t>the Western REZ, around Horsham and Stawell</w:t>
      </w:r>
    </w:p>
    <w:p w14:paraId="547E5A49" w14:textId="77777777" w:rsidR="00F823A7" w:rsidRPr="00753579" w:rsidRDefault="00F823A7">
      <w:pPr>
        <w:pStyle w:val="ListBullet"/>
      </w:pPr>
      <w:r w:rsidRPr="00753579">
        <w:t>the Central Highlands REZ, around Bendigo, Ballarat and Seymour</w:t>
      </w:r>
    </w:p>
    <w:p w14:paraId="0E5A89B3" w14:textId="77777777" w:rsidR="00F823A7" w:rsidRPr="00753579" w:rsidRDefault="00F823A7">
      <w:pPr>
        <w:pStyle w:val="ListBullet"/>
      </w:pPr>
      <w:r w:rsidRPr="00753579">
        <w:t xml:space="preserve">the </w:t>
      </w:r>
      <w:proofErr w:type="gramStart"/>
      <w:r w:rsidRPr="00753579">
        <w:t>South West</w:t>
      </w:r>
      <w:proofErr w:type="gramEnd"/>
      <w:r w:rsidRPr="00753579">
        <w:t xml:space="preserve"> REZ, around Hamilton, Warrnambool and Colac</w:t>
      </w:r>
    </w:p>
    <w:p w14:paraId="42615013" w14:textId="77777777" w:rsidR="00F823A7" w:rsidRPr="00753579" w:rsidRDefault="00F823A7">
      <w:pPr>
        <w:pStyle w:val="ListBullet"/>
      </w:pPr>
      <w:r w:rsidRPr="00753579">
        <w:t>the Gippsland REZ, around Traralgon and Sale</w:t>
      </w:r>
    </w:p>
    <w:p w14:paraId="2A49BDA6" w14:textId="77777777" w:rsidR="00F823A7" w:rsidRPr="00753579" w:rsidRDefault="00F823A7">
      <w:pPr>
        <w:pStyle w:val="ListBullet"/>
      </w:pPr>
      <w:r w:rsidRPr="00753579">
        <w:t>the Gippsland Shoreline REZ, on the Gippsland coast, connecting the Gippsland declared offshore wind area to the grid via the offshore wind transmission corridor and draft preferred route</w:t>
      </w:r>
    </w:p>
    <w:p w14:paraId="69FD4D7D" w14:textId="77777777" w:rsidR="00F823A7" w:rsidRPr="00753579" w:rsidRDefault="00F823A7">
      <w:pPr>
        <w:pStyle w:val="ListBullet"/>
      </w:pPr>
      <w:r w:rsidRPr="00753579">
        <w:lastRenderedPageBreak/>
        <w:t>the Southern Ocean declared offshore wind area off Portland and Warrnambool, and the Gippsland declared offshore wind area in Bass Strait</w:t>
      </w:r>
    </w:p>
    <w:p w14:paraId="3592997D" w14:textId="77777777" w:rsidR="00F823A7" w:rsidRPr="00753579" w:rsidRDefault="00F823A7">
      <w:pPr>
        <w:pStyle w:val="LastBulletinList"/>
      </w:pPr>
      <w:r w:rsidRPr="00753579">
        <w:t>existing 220 kV, 330 kV and 500 kV transmission lines, transmission projects under development and major roads.</w:t>
      </w:r>
    </w:p>
    <w:p w14:paraId="54172B86" w14:textId="77777777" w:rsidR="00F823A7" w:rsidRPr="00753579" w:rsidRDefault="00F823A7">
      <w:pPr>
        <w:pStyle w:val="Heading1"/>
        <w:pageBreakBefore/>
      </w:pPr>
      <w:bookmarkStart w:id="20" w:name="_Toc243465768"/>
      <w:r w:rsidRPr="00753579">
        <w:lastRenderedPageBreak/>
        <w:t>Gippsland Shoreline Renewable Energy Zone</w:t>
      </w:r>
      <w:bookmarkEnd w:id="20"/>
    </w:p>
    <w:p w14:paraId="17ED88BA" w14:textId="77777777" w:rsidR="00F823A7" w:rsidRPr="00753579" w:rsidRDefault="00F823A7">
      <w:pPr>
        <w:pStyle w:val="Introductoryparagraph"/>
      </w:pPr>
      <w:r w:rsidRPr="00753579">
        <w:t>The Gippsland Shoreline Renewable Energy Zone is a defined planning area for offshore wind developers to run underground cables from the shoreline to the electricity grid.</w:t>
      </w:r>
    </w:p>
    <w:p w14:paraId="0EA30145" w14:textId="77777777" w:rsidR="00F823A7" w:rsidRPr="00753579" w:rsidRDefault="00F823A7">
      <w:pPr>
        <w:pStyle w:val="BodyText"/>
      </w:pPr>
      <w:r w:rsidRPr="00753579">
        <w:t>The Victorian Government has set targets to generate 9 GW of offshore wind energy from declared areas.</w:t>
      </w:r>
    </w:p>
    <w:p w14:paraId="1E74624D" w14:textId="77777777" w:rsidR="00F823A7" w:rsidRPr="00753579" w:rsidRDefault="00F823A7">
      <w:pPr>
        <w:pStyle w:val="BodyText"/>
      </w:pPr>
      <w:r w:rsidRPr="00753579">
        <w:t>To enable the first 2 GW of offshore wind energy, VicGrid is building a new 500 kV double circuit overhead transmission line from the proposed Giffard terminal station to the Loy Yang Power Station switchyard.</w:t>
      </w:r>
    </w:p>
    <w:p w14:paraId="71EBDA38" w14:textId="77777777" w:rsidR="00F823A7" w:rsidRPr="00753579" w:rsidRDefault="00F823A7">
      <w:pPr>
        <w:pStyle w:val="BodyText"/>
      </w:pPr>
      <w:r w:rsidRPr="00753579">
        <w:t>An Environment Effects Statement is currently being prepared to assess potential environmental, social, cultural and economic impacts of the corridor and draft preferred route. The final easement, around 70 metres wide, is expected to be confirmed in 2027.</w:t>
      </w:r>
    </w:p>
    <w:p w14:paraId="0FEA4F62" w14:textId="77777777" w:rsidR="00F823A7" w:rsidRPr="00753579" w:rsidRDefault="00F823A7">
      <w:pPr>
        <w:pStyle w:val="Heading2"/>
      </w:pPr>
      <w:r w:rsidRPr="00753579">
        <w:t>Development partner</w:t>
      </w:r>
    </w:p>
    <w:p w14:paraId="2AF42AFC" w14:textId="77777777" w:rsidR="00F823A7" w:rsidRDefault="00F823A7">
      <w:pPr>
        <w:pStyle w:val="BodyText"/>
      </w:pPr>
      <w:r w:rsidRPr="00753579">
        <w:t>VicGrid has run a competitive invitation to tender to select a development partner to design, build, finance, operate, and maintain the project. A development partner is expected to be announced late 2026.</w:t>
      </w:r>
    </w:p>
    <w:p w14:paraId="367BF2DA" w14:textId="7C0C97CE" w:rsidR="00A04AA2" w:rsidRDefault="00A04AA2" w:rsidP="00A04AA2">
      <w:pPr>
        <w:pStyle w:val="Caption"/>
        <w:keepNext/>
      </w:pPr>
      <w:bookmarkStart w:id="21" w:name="_Ref243555058"/>
      <w:r w:rsidRPr="00753579">
        <w:lastRenderedPageBreak/>
        <w:t xml:space="preserve">Figure </w:t>
      </w:r>
      <w:fldSimple w:instr=" SEQ Figure \* ARABIC \* MERGEFORMAT ">
        <w:r w:rsidR="002304B6">
          <w:rPr>
            <w:noProof/>
          </w:rPr>
          <w:t>8</w:t>
        </w:r>
      </w:fldSimple>
      <w:bookmarkEnd w:id="21"/>
      <w:r w:rsidRPr="00753579">
        <w:t xml:space="preserve">: </w:t>
      </w:r>
      <w:r w:rsidR="00427826" w:rsidRPr="00427826">
        <w:rPr>
          <w:b w:val="0"/>
          <w:bCs/>
        </w:rPr>
        <w:t>Gippsland offshore wind transmission diagram</w:t>
      </w:r>
    </w:p>
    <w:p w14:paraId="4C207122" w14:textId="77777777" w:rsidR="00A04AA2" w:rsidRPr="00A04AA2" w:rsidRDefault="00A04AA2" w:rsidP="00A04AA2">
      <w:pPr>
        <w:spacing w:after="480"/>
      </w:pPr>
      <w:r>
        <w:rPr>
          <w:noProof/>
        </w:rPr>
        <w:drawing>
          <wp:inline distT="0" distB="0" distL="0" distR="0" wp14:anchorId="345A63E2" wp14:editId="72996286">
            <wp:extent cx="6120130" cy="5219700"/>
            <wp:effectExtent l="12700" t="12700" r="13970" b="12700"/>
            <wp:docPr id="1308144703" name="Picture 7" descr="Diagram illustrates the Gippsland Shoreline Renewable Energy Zone and proposed transmission connection between the coast and Latrobe Valley."/>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308144703" name="Picture 7" descr="Diagram illustrates the Gippsland Shoreline Renewable Energy Zone and proposed transmission connection between the coast and Latrobe Valley."/>
                    <pic:cNvPicPr/>
                  </pic:nvPicPr>
                  <pic:blipFill>
                    <a:blip r:embed="rId24"/>
                    <a:stretch>
                      <a:fillRect/>
                    </a:stretch>
                  </pic:blipFill>
                  <pic:spPr>
                    <a:xfrm>
                      <a:off x="0" y="0"/>
                      <a:ext cx="6120130" cy="5219700"/>
                    </a:xfrm>
                    <a:prstGeom prst="rect">
                      <a:avLst/>
                    </a:prstGeom>
                    <a:ln>
                      <a:solidFill>
                        <a:schemeClr val="tx1"/>
                      </a:solidFill>
                    </a:ln>
                  </pic:spPr>
                </pic:pic>
              </a:graphicData>
            </a:graphic>
          </wp:inline>
        </w:drawing>
      </w:r>
    </w:p>
    <w:p w14:paraId="13A0FA53" w14:textId="05AEB7E0" w:rsidR="00A04AA2" w:rsidRPr="00753579" w:rsidRDefault="00A04AA2" w:rsidP="00A04AA2">
      <w:pPr>
        <w:pStyle w:val="Normalbeforebullets"/>
      </w:pPr>
      <w:r>
        <w:fldChar w:fldCharType="begin"/>
      </w:r>
      <w:r>
        <w:instrText xml:space="preserve"> REF _Ref243555058 \h </w:instrText>
      </w:r>
      <w:r>
        <w:fldChar w:fldCharType="separate"/>
      </w:r>
      <w:r w:rsidR="002304B6" w:rsidRPr="00753579">
        <w:t xml:space="preserve">Figure </w:t>
      </w:r>
      <w:r w:rsidR="002304B6">
        <w:rPr>
          <w:noProof/>
        </w:rPr>
        <w:t>8</w:t>
      </w:r>
      <w:r>
        <w:fldChar w:fldCharType="end"/>
      </w:r>
      <w:r w:rsidRPr="00753579">
        <w:t xml:space="preserve"> is a map of the Gippsland coast near Seaspray showing:</w:t>
      </w:r>
    </w:p>
    <w:p w14:paraId="21AFF4E2" w14:textId="77777777" w:rsidR="00A04AA2" w:rsidRPr="00753579" w:rsidRDefault="00A04AA2" w:rsidP="00A04AA2">
      <w:pPr>
        <w:pStyle w:val="ListBullet"/>
      </w:pPr>
      <w:r w:rsidRPr="00753579">
        <w:t>the Gippsland Shoreline Renewable Energy Zone along the coast</w:t>
      </w:r>
    </w:p>
    <w:p w14:paraId="76523473" w14:textId="77777777" w:rsidR="00A04AA2" w:rsidRPr="00753579" w:rsidRDefault="00A04AA2" w:rsidP="00A04AA2">
      <w:pPr>
        <w:pStyle w:val="ListBullet"/>
      </w:pPr>
      <w:r w:rsidRPr="00753579">
        <w:t>proposed shoreline crossing areas at Seaspray Beach, south-west of Merriman Creek, McGauran Beach and Reeves Beach</w:t>
      </w:r>
    </w:p>
    <w:p w14:paraId="4AB32261" w14:textId="77777777" w:rsidR="00A04AA2" w:rsidRPr="00753579" w:rsidRDefault="00A04AA2" w:rsidP="00A04AA2">
      <w:pPr>
        <w:pStyle w:val="ListBullet"/>
      </w:pPr>
      <w:r w:rsidRPr="00753579">
        <w:t>the proposed Giffard terminal station area</w:t>
      </w:r>
    </w:p>
    <w:p w14:paraId="553AADCA" w14:textId="77777777" w:rsidR="00A04AA2" w:rsidRPr="00753579" w:rsidRDefault="00A04AA2" w:rsidP="00A04AA2">
      <w:pPr>
        <w:pStyle w:val="ListBullet"/>
      </w:pPr>
      <w:r w:rsidRPr="00753579">
        <w:t>the offshore wind transmission corridor and draft preferred route running north to the Loy Yang Power Station switchyard</w:t>
      </w:r>
    </w:p>
    <w:p w14:paraId="6FFF76C2" w14:textId="2487FB62" w:rsidR="00A04AA2" w:rsidRPr="00753579" w:rsidRDefault="00A04AA2" w:rsidP="00A04AA2">
      <w:pPr>
        <w:pStyle w:val="LastBulletinList"/>
      </w:pPr>
      <w:r w:rsidRPr="00753579">
        <w:t xml:space="preserve">existing infrastructure, including </w:t>
      </w:r>
      <w:proofErr w:type="spellStart"/>
      <w:r w:rsidRPr="00753579">
        <w:t>Basslink</w:t>
      </w:r>
      <w:proofErr w:type="spellEnd"/>
      <w:r w:rsidRPr="00753579">
        <w:t xml:space="preserve"> and the Saline Wastewater Outfall Pipeline.</w:t>
      </w:r>
    </w:p>
    <w:p w14:paraId="1A29E934" w14:textId="77777777" w:rsidR="00F823A7" w:rsidRPr="00753579" w:rsidRDefault="00F823A7">
      <w:pPr>
        <w:pStyle w:val="Heading1"/>
        <w:pageBreakBefore/>
      </w:pPr>
      <w:bookmarkStart w:id="22" w:name="_Toc243465769"/>
      <w:r w:rsidRPr="00753579">
        <w:lastRenderedPageBreak/>
        <w:t>World class renewable energy talent</w:t>
      </w:r>
      <w:bookmarkEnd w:id="22"/>
    </w:p>
    <w:p w14:paraId="54E431AD" w14:textId="36C1E68B" w:rsidR="00F823A7" w:rsidRPr="00753579" w:rsidRDefault="00F823A7">
      <w:pPr>
        <w:pStyle w:val="Introductoryparagraph"/>
      </w:pPr>
      <w:r w:rsidRPr="00753579">
        <w:t>Victoria’s energy workforce is predicted to grow by 53% to 68,000 between 2026 and 2040.</w:t>
      </w:r>
      <w:r w:rsidRPr="00753579">
        <w:rPr>
          <w:rStyle w:val="FootnoteReference"/>
        </w:rPr>
        <w:footnoteReference w:id="6"/>
      </w:r>
      <w:r w:rsidRPr="00753579">
        <w:t xml:space="preserve"> The offshore wind workforce will see significant growth in development, project management, construction, manufacturing, operations and maintenance phases.</w:t>
      </w:r>
    </w:p>
    <w:p w14:paraId="5152A61E" w14:textId="77777777" w:rsidR="00F823A7" w:rsidRPr="00753579" w:rsidRDefault="00F823A7">
      <w:pPr>
        <w:pStyle w:val="BodyText"/>
      </w:pPr>
      <w:r w:rsidRPr="00753579">
        <w:t>Victoria is developing a dedicated renewable energy workforce to support the growth of offshore wind and broader clean energy industries. The Asia Pacific Renewable Energy Training Centre (APRETC) in Ballarat provides specialist wind industry training, including Global Wind Organisation (GWO) accredited safety and technical programs delivered through Australia’s first wind turbine training tower.</w:t>
      </w:r>
    </w:p>
    <w:p w14:paraId="6ABBB8CB" w14:textId="77777777" w:rsidR="00F823A7" w:rsidRPr="00753579" w:rsidRDefault="00F823A7">
      <w:pPr>
        <w:pStyle w:val="BodyText"/>
      </w:pPr>
      <w:r w:rsidRPr="00753579">
        <w:t>In Gippsland, the Victorian Renewable Energy TAFE Centre of Excellence is establishing a renewable energy digital training hub in Morwell, incorporating advanced simulation and virtual reality capability to support training for offshore wind, transmission and energy infrastructure. Together with industry partnerships, these initiatives are creating clear training pathways and developing the skilled workforce required to support Victoria’s long-term offshore wind ambitions.</w:t>
      </w:r>
    </w:p>
    <w:p w14:paraId="3EAD332A" w14:textId="77777777" w:rsidR="00F823A7" w:rsidRPr="00753579" w:rsidRDefault="00F823A7">
      <w:pPr>
        <w:pStyle w:val="Heading2"/>
      </w:pPr>
      <w:r w:rsidRPr="00753579">
        <w:t>Offshore wind workforce</w:t>
      </w:r>
    </w:p>
    <w:p w14:paraId="1590AFEC" w14:textId="77777777" w:rsidR="00F823A7" w:rsidRPr="00753579" w:rsidRDefault="00F823A7">
      <w:pPr>
        <w:pStyle w:val="ListBullet"/>
      </w:pPr>
      <w:r w:rsidRPr="00753579">
        <w:t>The offshore wind workforce is projected to peak at 2,300–4,000 FTE workers.</w:t>
      </w:r>
    </w:p>
    <w:p w14:paraId="6AB9A628" w14:textId="77777777" w:rsidR="00F823A7" w:rsidRPr="00753579" w:rsidRDefault="00F823A7">
      <w:pPr>
        <w:pStyle w:val="LastBulletinList"/>
      </w:pPr>
      <w:r w:rsidRPr="00753579">
        <w:t>The offshore wind sector will attract skilled workers, with 94% of the workforce requiring vocational education and training or university qualifications.</w:t>
      </w:r>
    </w:p>
    <w:p w14:paraId="6F2839ED" w14:textId="77777777" w:rsidR="00F823A7" w:rsidRPr="00753579" w:rsidRDefault="00F823A7">
      <w:pPr>
        <w:pStyle w:val="Heading2"/>
      </w:pPr>
      <w:r w:rsidRPr="00753579">
        <w:lastRenderedPageBreak/>
        <w:t>Victorian Government workforce initiatives</w:t>
      </w:r>
    </w:p>
    <w:p w14:paraId="75431A6D" w14:textId="77777777" w:rsidR="00F823A7" w:rsidRPr="00753579" w:rsidRDefault="00F823A7">
      <w:pPr>
        <w:pStyle w:val="Normalbeforebullets"/>
      </w:pPr>
      <w:r w:rsidRPr="00753579">
        <w:t>The Victorian Government is:</w:t>
      </w:r>
    </w:p>
    <w:p w14:paraId="2A59C601" w14:textId="77777777" w:rsidR="00F823A7" w:rsidRPr="00753579" w:rsidRDefault="00F823A7" w:rsidP="00A04AA2">
      <w:pPr>
        <w:pStyle w:val="ListBullet"/>
        <w:ind w:right="-143"/>
      </w:pPr>
      <w:r w:rsidRPr="00753579">
        <w:t>investing $10 million toward the $40 million National Training Centre in New Energy Skills</w:t>
      </w:r>
    </w:p>
    <w:p w14:paraId="510DD853" w14:textId="77777777" w:rsidR="00F823A7" w:rsidRPr="00753579" w:rsidRDefault="00F823A7">
      <w:pPr>
        <w:pStyle w:val="ListBullet"/>
      </w:pPr>
      <w:r w:rsidRPr="00753579">
        <w:t>investing $25 million toward the $50 million Victorian Renewable Energy TAFE Centre of Excellence</w:t>
      </w:r>
    </w:p>
    <w:p w14:paraId="1B30B854" w14:textId="77777777" w:rsidR="00F823A7" w:rsidRPr="00753579" w:rsidRDefault="00F823A7">
      <w:pPr>
        <w:pStyle w:val="ListBullet"/>
      </w:pPr>
      <w:r w:rsidRPr="00753579">
        <w:t>developing new energy training pathways through the $7 million for new VET certificates in renewable energy projects</w:t>
      </w:r>
    </w:p>
    <w:p w14:paraId="371C2FA1" w14:textId="77777777" w:rsidR="00F823A7" w:rsidRPr="00753579" w:rsidRDefault="00F823A7">
      <w:pPr>
        <w:pStyle w:val="LastBulletinList"/>
      </w:pPr>
      <w:r w:rsidRPr="00753579">
        <w:t>simplifying pathways for skilled workers to move to Victoria though improved qualification recognition and Victoria’s Skilled Migration Visa Nomination Program.</w:t>
      </w:r>
    </w:p>
    <w:p w14:paraId="4F5C0768" w14:textId="77777777" w:rsidR="00F823A7" w:rsidRPr="00753579" w:rsidRDefault="00F823A7">
      <w:pPr>
        <w:pStyle w:val="Heading2"/>
      </w:pPr>
      <w:r w:rsidRPr="00753579">
        <w:t>Victorian Energy Jobs Plan</w:t>
      </w:r>
    </w:p>
    <w:p w14:paraId="18950B68" w14:textId="77777777" w:rsidR="00F823A7" w:rsidRPr="00753579" w:rsidRDefault="00F823A7">
      <w:pPr>
        <w:pStyle w:val="BodyText"/>
      </w:pPr>
      <w:r w:rsidRPr="00753579">
        <w:t>The Victorian Energy Jobs Plan provides a framework for developing the robust, future-ready energy workforce needed to deliver the transition and strengthen investment confidence.</w:t>
      </w:r>
    </w:p>
    <w:p w14:paraId="28E35A77" w14:textId="5537818C" w:rsidR="00F823A7" w:rsidRPr="00753579" w:rsidRDefault="00F823A7">
      <w:pPr>
        <w:pStyle w:val="BodyText"/>
      </w:pPr>
      <w:r w:rsidRPr="00753579">
        <w:t xml:space="preserve">For more information, visit the </w:t>
      </w:r>
      <w:hyperlink r:id="rId25" w:tooltip="Opens the Victorian Government energy website page for the Victorian Energy Jobs Plan" w:history="1">
        <w:r w:rsidR="00512CF3" w:rsidRPr="00753579">
          <w:rPr>
            <w:rStyle w:val="Hyperlink"/>
          </w:rPr>
          <w:t>Victorian Energy Jobs Plan page</w:t>
        </w:r>
      </w:hyperlink>
      <w:r w:rsidRPr="00753579">
        <w:t>.</w:t>
      </w:r>
    </w:p>
    <w:p w14:paraId="35125E39" w14:textId="77777777" w:rsidR="00F823A7" w:rsidRPr="00753579" w:rsidRDefault="00F823A7">
      <w:pPr>
        <w:pStyle w:val="Heading2"/>
      </w:pPr>
      <w:r w:rsidRPr="00753579">
        <w:t>Sparking Change: The Women in Energy Strategy</w:t>
      </w:r>
    </w:p>
    <w:p w14:paraId="1CB58621" w14:textId="77777777" w:rsidR="00F823A7" w:rsidRPr="00753579" w:rsidRDefault="00F823A7">
      <w:pPr>
        <w:pStyle w:val="BodyText"/>
      </w:pPr>
      <w:r w:rsidRPr="00753579">
        <w:t>The Women in Energy Strategy recognises that attracting and retaining more women in the renewable energy workforce provides significant benefit to this growing sector.</w:t>
      </w:r>
    </w:p>
    <w:p w14:paraId="7AE75628" w14:textId="1FF13839" w:rsidR="00F823A7" w:rsidRPr="00753579" w:rsidRDefault="00F823A7">
      <w:pPr>
        <w:pStyle w:val="BodyText"/>
      </w:pPr>
      <w:r w:rsidRPr="00753579">
        <w:t xml:space="preserve">For more information, visit the </w:t>
      </w:r>
      <w:hyperlink r:id="rId26" w:tooltip="Opens the Victorian Government energy website page for Sparking Change: The Women in Energy Strategy" w:history="1">
        <w:r w:rsidR="00512CF3" w:rsidRPr="00753579">
          <w:rPr>
            <w:rStyle w:val="Hyperlink"/>
          </w:rPr>
          <w:t>Women in Energy Strategy page</w:t>
        </w:r>
      </w:hyperlink>
      <w:r w:rsidRPr="00753579">
        <w:t>.</w:t>
      </w:r>
    </w:p>
    <w:p w14:paraId="17E14940" w14:textId="77777777" w:rsidR="00F823A7" w:rsidRPr="00753579" w:rsidRDefault="00F823A7">
      <w:pPr>
        <w:pStyle w:val="Heading1"/>
        <w:pageBreakBefore/>
      </w:pPr>
      <w:bookmarkStart w:id="23" w:name="_Toc243465770"/>
      <w:r w:rsidRPr="00753579">
        <w:lastRenderedPageBreak/>
        <w:t>Where research, industry and talent converge</w:t>
      </w:r>
      <w:bookmarkEnd w:id="23"/>
    </w:p>
    <w:p w14:paraId="38C3D45F" w14:textId="77777777" w:rsidR="00F823A7" w:rsidRPr="00753579" w:rsidRDefault="00F823A7">
      <w:pPr>
        <w:pStyle w:val="Heading2"/>
      </w:pPr>
      <w:r w:rsidRPr="00753579">
        <w:t>World-class education and training</w:t>
      </w:r>
    </w:p>
    <w:p w14:paraId="4BB71C39" w14:textId="77777777" w:rsidR="00F823A7" w:rsidRPr="00753579" w:rsidRDefault="00F823A7">
      <w:pPr>
        <w:pStyle w:val="Normalbeforebullets"/>
      </w:pPr>
      <w:r w:rsidRPr="00753579">
        <w:t>Victoria has a globally renowned education and training system, including:</w:t>
      </w:r>
    </w:p>
    <w:p w14:paraId="4AC29D22" w14:textId="5F192EB6" w:rsidR="00F823A7" w:rsidRPr="00753579" w:rsidRDefault="00F823A7">
      <w:pPr>
        <w:pStyle w:val="ListBullet"/>
      </w:pPr>
      <w:r w:rsidRPr="00753579">
        <w:t>2 global ‘Top 40’ universities</w:t>
      </w:r>
      <w:r w:rsidRPr="00753579">
        <w:rPr>
          <w:rStyle w:val="FootnoteReference"/>
        </w:rPr>
        <w:footnoteReference w:id="7"/>
      </w:r>
    </w:p>
    <w:p w14:paraId="271306CE" w14:textId="77777777" w:rsidR="00F823A7" w:rsidRPr="00753579" w:rsidRDefault="00F823A7">
      <w:pPr>
        <w:pStyle w:val="ListBullet"/>
      </w:pPr>
      <w:r w:rsidRPr="00753579">
        <w:t>8 universities, including 4 dual-sector universities (offering both tertiary and vocational education)</w:t>
      </w:r>
    </w:p>
    <w:p w14:paraId="1FF8E46E" w14:textId="77777777" w:rsidR="00F823A7" w:rsidRPr="00753579" w:rsidRDefault="00F823A7">
      <w:pPr>
        <w:pStyle w:val="ListBullet"/>
      </w:pPr>
      <w:r w:rsidRPr="00753579">
        <w:t>12 independent technical and further education (TAFE) institutions under a single TAFE network</w:t>
      </w:r>
    </w:p>
    <w:p w14:paraId="2A601067" w14:textId="77777777" w:rsidR="00F823A7" w:rsidRPr="00753579" w:rsidRDefault="00F823A7">
      <w:pPr>
        <w:pStyle w:val="LastBulletinList"/>
      </w:pPr>
      <w:r w:rsidRPr="00753579">
        <w:t>a diverse talent pool with strong growth across the broad range of occupations relevant to the renewable energy sector.</w:t>
      </w:r>
    </w:p>
    <w:p w14:paraId="4261FAFC" w14:textId="77777777" w:rsidR="00F823A7" w:rsidRPr="00753579" w:rsidRDefault="00F823A7">
      <w:pPr>
        <w:pStyle w:val="Heading2"/>
      </w:pPr>
      <w:r w:rsidRPr="00753579">
        <w:t>Research and innovation centres</w:t>
      </w:r>
    </w:p>
    <w:p w14:paraId="43E67EE5" w14:textId="77777777" w:rsidR="00F823A7" w:rsidRPr="00753579" w:rsidRDefault="00F823A7">
      <w:pPr>
        <w:pStyle w:val="ListBullet"/>
      </w:pPr>
      <w:r w:rsidRPr="00753579">
        <w:t>Deakin University: Recycling and Clean Energy Commercialisation Hub</w:t>
      </w:r>
    </w:p>
    <w:p w14:paraId="7C9EFFDD" w14:textId="77777777" w:rsidR="00F823A7" w:rsidRPr="00753579" w:rsidRDefault="00F823A7">
      <w:pPr>
        <w:pStyle w:val="ListBullet"/>
      </w:pPr>
      <w:r w:rsidRPr="00753579">
        <w:t>Melbourne University: Melbourne Energy Institute</w:t>
      </w:r>
    </w:p>
    <w:p w14:paraId="7ACAB7F8" w14:textId="77777777" w:rsidR="00F823A7" w:rsidRPr="00753579" w:rsidRDefault="00F823A7">
      <w:pPr>
        <w:pStyle w:val="ListBullet"/>
      </w:pPr>
      <w:r w:rsidRPr="00753579">
        <w:t>Monash University: Monash Innovation Labs and Monash Energy Institute</w:t>
      </w:r>
    </w:p>
    <w:p w14:paraId="4E009A81" w14:textId="77777777" w:rsidR="00F823A7" w:rsidRPr="00753579" w:rsidRDefault="00F823A7">
      <w:pPr>
        <w:pStyle w:val="LastBulletinList"/>
      </w:pPr>
      <w:r w:rsidRPr="00753579">
        <w:t>Swinburne University: Siemens Swinburne Energy Transition Hub.</w:t>
      </w:r>
    </w:p>
    <w:p w14:paraId="083438FC" w14:textId="77777777" w:rsidR="00F823A7" w:rsidRPr="00753579" w:rsidRDefault="00F823A7">
      <w:pPr>
        <w:pStyle w:val="BodyText"/>
      </w:pPr>
      <w:r w:rsidRPr="00753579">
        <w:t xml:space="preserve">The Australian Centre for Offshore Wind Energy (ACOWE) is a national, interdisciplinary research and training partnership to enable sustainable offshore wind development in Australia. Melbourne University, Deakin University, Federation University, University of </w:t>
      </w:r>
      <w:r w:rsidRPr="00753579">
        <w:lastRenderedPageBreak/>
        <w:t>Western Australia, University of Wollongong and University of Newcastle collaborate to deliver this work.</w:t>
      </w:r>
    </w:p>
    <w:p w14:paraId="567AC129" w14:textId="7F786849" w:rsidR="00F823A7" w:rsidRDefault="00F823A7">
      <w:pPr>
        <w:pStyle w:val="Caption"/>
        <w:keepNext/>
      </w:pPr>
      <w:bookmarkStart w:id="24" w:name="_Ref243555333"/>
      <w:r w:rsidRPr="00753579">
        <w:t xml:space="preserve">Figure </w:t>
      </w:r>
      <w:fldSimple w:instr=" SEQ Figure \* ARABIC \* MERGEFORMAT ">
        <w:r w:rsidR="002304B6">
          <w:rPr>
            <w:noProof/>
          </w:rPr>
          <w:t>9</w:t>
        </w:r>
      </w:fldSimple>
      <w:bookmarkEnd w:id="24"/>
      <w:r w:rsidRPr="00753579">
        <w:t xml:space="preserve">: </w:t>
      </w:r>
      <w:r w:rsidRPr="002304B6">
        <w:rPr>
          <w:b w:val="0"/>
          <w:bCs/>
        </w:rPr>
        <w:t>Victorian universities and TAFE institutions, renewable energy zones and transmission network</w:t>
      </w:r>
    </w:p>
    <w:p w14:paraId="068FCE2A" w14:textId="476E7A36" w:rsidR="002304B6" w:rsidRPr="002304B6" w:rsidRDefault="002304B6" w:rsidP="002304B6">
      <w:pPr>
        <w:spacing w:after="480"/>
      </w:pPr>
      <w:r>
        <w:rPr>
          <w:noProof/>
        </w:rPr>
        <w:drawing>
          <wp:inline distT="0" distB="0" distL="0" distR="0" wp14:anchorId="745331EC" wp14:editId="605FD728">
            <wp:extent cx="6120130" cy="4873625"/>
            <wp:effectExtent l="12700" t="12700" r="13970" b="15875"/>
            <wp:docPr id="591362720" name="Picture 8" descr="Map shows universities, dual-sector universities and TAFE campuses alongside renewable energy zones and transmission infrastructur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91362720" name="Picture 8" descr="Map shows universities, dual-sector universities and TAFE campuses alongside renewable energy zones and transmission infrastructure."/>
                    <pic:cNvPicPr/>
                  </pic:nvPicPr>
                  <pic:blipFill>
                    <a:blip r:embed="rId27"/>
                    <a:stretch>
                      <a:fillRect/>
                    </a:stretch>
                  </pic:blipFill>
                  <pic:spPr>
                    <a:xfrm>
                      <a:off x="0" y="0"/>
                      <a:ext cx="6120130" cy="4873625"/>
                    </a:xfrm>
                    <a:prstGeom prst="rect">
                      <a:avLst/>
                    </a:prstGeom>
                    <a:ln>
                      <a:solidFill>
                        <a:schemeClr val="tx1"/>
                      </a:solidFill>
                    </a:ln>
                  </pic:spPr>
                </pic:pic>
              </a:graphicData>
            </a:graphic>
          </wp:inline>
        </w:drawing>
      </w:r>
    </w:p>
    <w:p w14:paraId="49B000D0" w14:textId="5CF56EB9" w:rsidR="00F823A7" w:rsidRPr="00753579" w:rsidRDefault="002304B6">
      <w:pPr>
        <w:pStyle w:val="BodyText"/>
      </w:pPr>
      <w:r>
        <w:fldChar w:fldCharType="begin"/>
      </w:r>
      <w:r>
        <w:instrText xml:space="preserve"> REF _Ref243555333 \h </w:instrText>
      </w:r>
      <w:r>
        <w:fldChar w:fldCharType="separate"/>
      </w:r>
      <w:r w:rsidRPr="00753579">
        <w:t xml:space="preserve">Figure </w:t>
      </w:r>
      <w:r>
        <w:rPr>
          <w:noProof/>
        </w:rPr>
        <w:t>9</w:t>
      </w:r>
      <w:r>
        <w:fldChar w:fldCharType="end"/>
      </w:r>
      <w:r>
        <w:t xml:space="preserve"> </w:t>
      </w:r>
      <w:r w:rsidR="00F823A7" w:rsidRPr="00753579">
        <w:t xml:space="preserve">shows the locations of TAFE institutions, dual sector universities and universities across Victoria’s regions – Loddon Mallee, Hume, Grampians, Barwon </w:t>
      </w:r>
      <w:proofErr w:type="gramStart"/>
      <w:r w:rsidR="00F823A7" w:rsidRPr="00753579">
        <w:t>South West</w:t>
      </w:r>
      <w:proofErr w:type="gramEnd"/>
      <w:r w:rsidR="00F823A7" w:rsidRPr="00753579">
        <w:t>, Gippsland, and Greater Melbourne and Port Phillip – together with the renewable energy zones, declared offshore wind areas, offshore wind transmission corridor and existing transmission network. Education and training providers are concentrated in Greater Melbourne, with campuses in major regional centres across every region.</w:t>
      </w:r>
    </w:p>
    <w:p w14:paraId="2ABECDA8" w14:textId="77777777" w:rsidR="00F823A7" w:rsidRPr="00753579" w:rsidRDefault="00F823A7">
      <w:pPr>
        <w:pStyle w:val="Heading1"/>
        <w:pageBreakBefore/>
      </w:pPr>
      <w:bookmarkStart w:id="25" w:name="_Toc243465771"/>
      <w:r w:rsidRPr="00753579">
        <w:lastRenderedPageBreak/>
        <w:t>Industry events and conferences</w:t>
      </w:r>
      <w:bookmarkEnd w:id="25"/>
    </w:p>
    <w:p w14:paraId="74E479B9" w14:textId="77777777" w:rsidR="00F823A7" w:rsidRPr="00753579" w:rsidRDefault="00F823A7">
      <w:pPr>
        <w:pStyle w:val="Heading2"/>
      </w:pPr>
      <w:r w:rsidRPr="00753579">
        <w:t>Victoria</w:t>
      </w:r>
    </w:p>
    <w:p w14:paraId="7C1EAA49" w14:textId="77777777" w:rsidR="00F823A7" w:rsidRPr="00753579" w:rsidRDefault="00F823A7">
      <w:pPr>
        <w:pStyle w:val="Heading3"/>
      </w:pPr>
      <w:r w:rsidRPr="00753579">
        <w:t>Clean Energy Investor Conference – Melbourne</w:t>
      </w:r>
    </w:p>
    <w:p w14:paraId="3F77AAEE" w14:textId="77777777" w:rsidR="00F823A7" w:rsidRPr="00753579" w:rsidRDefault="00F823A7" w:rsidP="004E6BAF">
      <w:pPr>
        <w:pStyle w:val="BodyText"/>
        <w:spacing w:before="120" w:after="120"/>
      </w:pPr>
      <w:r w:rsidRPr="00753579">
        <w:rPr>
          <w:b/>
          <w:bCs/>
        </w:rPr>
        <w:t>Typical timing:</w:t>
      </w:r>
      <w:r w:rsidRPr="00753579">
        <w:t xml:space="preserve"> March</w:t>
      </w:r>
    </w:p>
    <w:p w14:paraId="6CE54267" w14:textId="77777777" w:rsidR="00F823A7" w:rsidRPr="00753579" w:rsidRDefault="00F823A7">
      <w:pPr>
        <w:pStyle w:val="BodyText"/>
      </w:pPr>
      <w:r w:rsidRPr="00753579">
        <w:t>Leading clean energy investment forum connecting investors, developers, policymakers and industry leaders to discuss emerging investment opportunities.</w:t>
      </w:r>
    </w:p>
    <w:p w14:paraId="3231505F" w14:textId="40FA3259" w:rsidR="00F823A7" w:rsidRPr="00753579" w:rsidRDefault="00F823A7" w:rsidP="004E6BAF">
      <w:pPr>
        <w:pStyle w:val="BodyText"/>
        <w:spacing w:after="360"/>
      </w:pPr>
      <w:r w:rsidRPr="00753579">
        <w:t xml:space="preserve">For more information, visit the </w:t>
      </w:r>
      <w:hyperlink r:id="rId28" w:tooltip="Opens the Clean Energy Investor Conference website" w:history="1">
        <w:r w:rsidR="00512CF3" w:rsidRPr="00753579">
          <w:rPr>
            <w:rStyle w:val="Hyperlink"/>
          </w:rPr>
          <w:t>Clean Energy Investor Conference website</w:t>
        </w:r>
      </w:hyperlink>
      <w:r w:rsidRPr="00753579">
        <w:t>.</w:t>
      </w:r>
    </w:p>
    <w:p w14:paraId="28E51605" w14:textId="77777777" w:rsidR="00F823A7" w:rsidRPr="00753579" w:rsidRDefault="00F823A7">
      <w:pPr>
        <w:pStyle w:val="Heading3"/>
      </w:pPr>
      <w:r w:rsidRPr="00753579">
        <w:t>Australian Energy Week – Melbourne</w:t>
      </w:r>
    </w:p>
    <w:p w14:paraId="778A788F" w14:textId="77777777" w:rsidR="00F823A7" w:rsidRPr="00753579" w:rsidRDefault="00F823A7" w:rsidP="004E6BAF">
      <w:pPr>
        <w:pStyle w:val="BodyText"/>
        <w:spacing w:before="120" w:after="120"/>
      </w:pPr>
      <w:r w:rsidRPr="00753579">
        <w:rPr>
          <w:b/>
          <w:bCs/>
        </w:rPr>
        <w:t>Typical timing:</w:t>
      </w:r>
      <w:r w:rsidRPr="00753579">
        <w:t xml:space="preserve"> June</w:t>
      </w:r>
    </w:p>
    <w:p w14:paraId="163FEF60" w14:textId="77777777" w:rsidR="00F823A7" w:rsidRPr="00753579" w:rsidRDefault="00F823A7">
      <w:pPr>
        <w:pStyle w:val="BodyText"/>
      </w:pPr>
      <w:r w:rsidRPr="00753579">
        <w:t>National conference covering electricity markets, generation, transmission, storage and major infrastructure projects.</w:t>
      </w:r>
    </w:p>
    <w:p w14:paraId="2DCEFF3B" w14:textId="60D2B2FD" w:rsidR="00F823A7" w:rsidRPr="00753579" w:rsidRDefault="00F823A7" w:rsidP="004E6BAF">
      <w:pPr>
        <w:pStyle w:val="BodyText"/>
        <w:spacing w:after="360"/>
      </w:pPr>
      <w:r w:rsidRPr="00753579">
        <w:t xml:space="preserve">For more information, visit the </w:t>
      </w:r>
      <w:hyperlink r:id="rId29" w:tooltip="Opens the Australian Energy Week conference website" w:history="1">
        <w:r w:rsidR="00512CF3" w:rsidRPr="00753579">
          <w:rPr>
            <w:rStyle w:val="Hyperlink"/>
          </w:rPr>
          <w:t>Australian Energy Week website</w:t>
        </w:r>
      </w:hyperlink>
      <w:r w:rsidRPr="00753579">
        <w:t>.</w:t>
      </w:r>
    </w:p>
    <w:p w14:paraId="79224D9A" w14:textId="77777777" w:rsidR="00F823A7" w:rsidRPr="00753579" w:rsidRDefault="00F823A7">
      <w:pPr>
        <w:pStyle w:val="Heading3"/>
      </w:pPr>
      <w:r w:rsidRPr="00753579">
        <w:t>Australia Wind Energy (AuWE) – Melbourne</w:t>
      </w:r>
    </w:p>
    <w:p w14:paraId="3407FE9D" w14:textId="77777777" w:rsidR="00F823A7" w:rsidRPr="00753579" w:rsidRDefault="00F823A7" w:rsidP="004E6BAF">
      <w:pPr>
        <w:pStyle w:val="BodyText"/>
        <w:spacing w:before="120" w:after="120"/>
      </w:pPr>
      <w:r w:rsidRPr="00753579">
        <w:rPr>
          <w:b/>
          <w:bCs/>
        </w:rPr>
        <w:t>Typical timing:</w:t>
      </w:r>
      <w:r w:rsidRPr="00753579">
        <w:t xml:space="preserve"> July</w:t>
      </w:r>
    </w:p>
    <w:p w14:paraId="31BF95A4" w14:textId="77777777" w:rsidR="00F823A7" w:rsidRPr="00753579" w:rsidRDefault="00F823A7">
      <w:pPr>
        <w:pStyle w:val="BodyText"/>
      </w:pPr>
      <w:r w:rsidRPr="00753579">
        <w:t>Brings together developers, investors, government and supply chain leaders across the offshore and onshore wind sectors.</w:t>
      </w:r>
    </w:p>
    <w:p w14:paraId="1DDC8ECB" w14:textId="6AF05C0B" w:rsidR="00F823A7" w:rsidRPr="00753579" w:rsidRDefault="00F823A7" w:rsidP="004E6BAF">
      <w:pPr>
        <w:pStyle w:val="BodyText"/>
        <w:spacing w:after="360"/>
      </w:pPr>
      <w:r w:rsidRPr="00753579">
        <w:t xml:space="preserve">For more information, visit the </w:t>
      </w:r>
      <w:hyperlink r:id="rId30" w:tooltip="Opens the Australia Wind Energy (AuWE) conference website" w:history="1">
        <w:r w:rsidR="00512CF3" w:rsidRPr="00753579">
          <w:rPr>
            <w:rStyle w:val="Hyperlink"/>
          </w:rPr>
          <w:t>Australia Wind Energy website</w:t>
        </w:r>
      </w:hyperlink>
      <w:r w:rsidRPr="00753579">
        <w:t>.</w:t>
      </w:r>
    </w:p>
    <w:p w14:paraId="315ECFE6" w14:textId="77777777" w:rsidR="00F823A7" w:rsidRPr="00753579" w:rsidRDefault="00F823A7">
      <w:pPr>
        <w:pStyle w:val="Heading3"/>
      </w:pPr>
      <w:r w:rsidRPr="00753579">
        <w:t>Gippsland New Energy Conference (GNEC) – Gippsland</w:t>
      </w:r>
    </w:p>
    <w:p w14:paraId="1D5A6F57" w14:textId="77777777" w:rsidR="00F823A7" w:rsidRPr="00753579" w:rsidRDefault="00F823A7" w:rsidP="004E6BAF">
      <w:pPr>
        <w:pStyle w:val="BodyText"/>
        <w:spacing w:before="120" w:after="120"/>
      </w:pPr>
      <w:r w:rsidRPr="00753579">
        <w:rPr>
          <w:b/>
          <w:bCs/>
        </w:rPr>
        <w:t>Typical timing:</w:t>
      </w:r>
      <w:r w:rsidRPr="00753579">
        <w:t xml:space="preserve"> August</w:t>
      </w:r>
    </w:p>
    <w:p w14:paraId="316E2CB4" w14:textId="07A02D8B" w:rsidR="00F823A7" w:rsidRPr="00753579" w:rsidRDefault="00F823A7">
      <w:pPr>
        <w:pStyle w:val="BodyText"/>
      </w:pPr>
      <w:r w:rsidRPr="00753579">
        <w:lastRenderedPageBreak/>
        <w:t>Australia’s leading regional energy transition conference which brings together government, developers, manufacturers, ports, investors, researchers, Traditional Owners</w:t>
      </w:r>
      <w:r w:rsidR="00722011">
        <w:t> </w:t>
      </w:r>
      <w:r w:rsidRPr="00753579">
        <w:t>and regional communities.</w:t>
      </w:r>
    </w:p>
    <w:p w14:paraId="6AB5D5E5" w14:textId="27B54279" w:rsidR="00F823A7" w:rsidRPr="00753579" w:rsidRDefault="00F823A7" w:rsidP="004E6BAF">
      <w:pPr>
        <w:pStyle w:val="BodyText"/>
        <w:spacing w:after="360"/>
      </w:pPr>
      <w:r w:rsidRPr="00753579">
        <w:t xml:space="preserve">For more information, visit the </w:t>
      </w:r>
      <w:hyperlink r:id="rId31" w:tooltip="Opens the Gippsland New Energy Conference (GNEC) website" w:history="1">
        <w:r w:rsidR="00512CF3" w:rsidRPr="00753579">
          <w:rPr>
            <w:rStyle w:val="Hyperlink"/>
          </w:rPr>
          <w:t>Gippsland New Energy Conference website</w:t>
        </w:r>
      </w:hyperlink>
      <w:r w:rsidRPr="00753579">
        <w:t>.</w:t>
      </w:r>
    </w:p>
    <w:p w14:paraId="5CDBB098" w14:textId="77777777" w:rsidR="00F823A7" w:rsidRPr="00753579" w:rsidRDefault="00F823A7">
      <w:pPr>
        <w:pStyle w:val="Heading3"/>
      </w:pPr>
      <w:r w:rsidRPr="00753579">
        <w:t>Australian Centre for Offshore Wind Energy (ACOWE) Technical Symposium – Gippsland</w:t>
      </w:r>
    </w:p>
    <w:p w14:paraId="7312A177" w14:textId="77777777" w:rsidR="00F823A7" w:rsidRPr="00753579" w:rsidRDefault="00F823A7" w:rsidP="004E6BAF">
      <w:pPr>
        <w:pStyle w:val="BodyText"/>
        <w:spacing w:before="120" w:after="120"/>
      </w:pPr>
      <w:r w:rsidRPr="00753579">
        <w:rPr>
          <w:b/>
          <w:bCs/>
        </w:rPr>
        <w:t>Typical timing:</w:t>
      </w:r>
      <w:r w:rsidRPr="00753579">
        <w:t xml:space="preserve"> August (held in conjunction with GNEC)</w:t>
      </w:r>
    </w:p>
    <w:p w14:paraId="2CC941CD" w14:textId="77777777" w:rsidR="00F823A7" w:rsidRPr="00753579" w:rsidRDefault="00F823A7">
      <w:pPr>
        <w:pStyle w:val="BodyText"/>
      </w:pPr>
      <w:r w:rsidRPr="00753579">
        <w:t>National technical symposium focused on offshore wind engineering, research, environmental science, grid integration and innovation.</w:t>
      </w:r>
    </w:p>
    <w:p w14:paraId="3FEE1AC8" w14:textId="489768DD" w:rsidR="00F823A7" w:rsidRPr="00753579" w:rsidRDefault="00F823A7" w:rsidP="004E6BAF">
      <w:pPr>
        <w:pStyle w:val="BodyText"/>
        <w:spacing w:after="360"/>
      </w:pPr>
      <w:r w:rsidRPr="00753579">
        <w:t xml:space="preserve">For more information, visit the </w:t>
      </w:r>
      <w:hyperlink r:id="rId32" w:tooltip="Opens the GNEC website page for the Australian Centre for Offshore Wind Energy (ACOWE) Technical Symposium" w:history="1">
        <w:r w:rsidR="00512CF3" w:rsidRPr="00753579">
          <w:rPr>
            <w:rStyle w:val="Hyperlink"/>
          </w:rPr>
          <w:t>ACOWE Technical Symposium page</w:t>
        </w:r>
      </w:hyperlink>
      <w:r w:rsidRPr="00753579">
        <w:t>.</w:t>
      </w:r>
    </w:p>
    <w:p w14:paraId="2C86452C" w14:textId="77777777" w:rsidR="00F823A7" w:rsidRPr="00753579" w:rsidRDefault="00F823A7">
      <w:pPr>
        <w:pStyle w:val="Heading3"/>
      </w:pPr>
      <w:r w:rsidRPr="00753579">
        <w:t>All Energy Australia – Melbourne</w:t>
      </w:r>
    </w:p>
    <w:p w14:paraId="36186CA5" w14:textId="77777777" w:rsidR="00F823A7" w:rsidRPr="00753579" w:rsidRDefault="00F823A7" w:rsidP="004E6BAF">
      <w:pPr>
        <w:pStyle w:val="BodyText"/>
        <w:spacing w:before="120" w:after="120"/>
      </w:pPr>
      <w:r w:rsidRPr="00753579">
        <w:rPr>
          <w:b/>
          <w:bCs/>
        </w:rPr>
        <w:t>Typical timing:</w:t>
      </w:r>
      <w:r w:rsidRPr="00753579">
        <w:t xml:space="preserve"> October</w:t>
      </w:r>
    </w:p>
    <w:p w14:paraId="620CD09A" w14:textId="77777777" w:rsidR="00F823A7" w:rsidRPr="00753579" w:rsidRDefault="00F823A7">
      <w:pPr>
        <w:pStyle w:val="BodyText"/>
      </w:pPr>
      <w:r w:rsidRPr="00753579">
        <w:t>The largest clean energy exhibition and conference in the Southern Hemisphere, which covers renewable generation, transmission, storage, hydrogen and investment.</w:t>
      </w:r>
    </w:p>
    <w:p w14:paraId="20AB9BE8" w14:textId="3F69B905" w:rsidR="00F823A7" w:rsidRPr="00753579" w:rsidRDefault="00F823A7">
      <w:pPr>
        <w:pStyle w:val="BodyText"/>
      </w:pPr>
      <w:r w:rsidRPr="00753579">
        <w:t>One of the world’s leading offshore wind conferences, attracting global developers, OEMs,</w:t>
      </w:r>
      <w:r w:rsidR="00722011">
        <w:t> </w:t>
      </w:r>
      <w:r w:rsidRPr="00753579">
        <w:t>investors and governments.</w:t>
      </w:r>
    </w:p>
    <w:p w14:paraId="7288E5B3" w14:textId="2C03DFE3" w:rsidR="00F823A7" w:rsidRPr="00753579" w:rsidRDefault="00F823A7" w:rsidP="004E6BAF">
      <w:pPr>
        <w:pStyle w:val="BodyText"/>
        <w:spacing w:after="360"/>
      </w:pPr>
      <w:r w:rsidRPr="00753579">
        <w:t xml:space="preserve">For more information, visit the </w:t>
      </w:r>
      <w:hyperlink r:id="rId33" w:tooltip="Opens the All Energy Australia exhibition and conference website" w:history="1">
        <w:r w:rsidR="00512CF3" w:rsidRPr="00753579">
          <w:rPr>
            <w:rStyle w:val="Hyperlink"/>
          </w:rPr>
          <w:t>All Energy Australia website</w:t>
        </w:r>
      </w:hyperlink>
      <w:r w:rsidRPr="00753579">
        <w:t>.</w:t>
      </w:r>
    </w:p>
    <w:p w14:paraId="08E0FCBE" w14:textId="77777777" w:rsidR="00F823A7" w:rsidRPr="00753579" w:rsidRDefault="00F823A7" w:rsidP="004E6BAF">
      <w:pPr>
        <w:pStyle w:val="Heading2"/>
        <w:pageBreakBefore/>
      </w:pPr>
      <w:r w:rsidRPr="00753579">
        <w:lastRenderedPageBreak/>
        <w:t>Australia</w:t>
      </w:r>
    </w:p>
    <w:p w14:paraId="3A4CAA1D" w14:textId="77777777" w:rsidR="00F823A7" w:rsidRPr="00753579" w:rsidRDefault="00F823A7">
      <w:pPr>
        <w:pStyle w:val="Heading3"/>
      </w:pPr>
      <w:r w:rsidRPr="00753579">
        <w:t>Energy Exchange Australia (AOG Energy) – Perth</w:t>
      </w:r>
    </w:p>
    <w:p w14:paraId="2A26F101" w14:textId="77777777" w:rsidR="00F823A7" w:rsidRPr="00753579" w:rsidRDefault="00F823A7" w:rsidP="004E6BAF">
      <w:pPr>
        <w:pStyle w:val="BodyText"/>
        <w:spacing w:before="120" w:after="120"/>
      </w:pPr>
      <w:r w:rsidRPr="00753579">
        <w:rPr>
          <w:b/>
          <w:bCs/>
        </w:rPr>
        <w:t>Typical timing:</w:t>
      </w:r>
      <w:r w:rsidRPr="00753579">
        <w:t xml:space="preserve"> March</w:t>
      </w:r>
    </w:p>
    <w:p w14:paraId="32F87E5E" w14:textId="77777777" w:rsidR="00F823A7" w:rsidRPr="00753579" w:rsidRDefault="00F823A7">
      <w:pPr>
        <w:pStyle w:val="BodyText"/>
      </w:pPr>
      <w:r w:rsidRPr="00753579">
        <w:t>Major energy industry conference with increasing emphasis on offshore wind, marine engineering and energy transition.</w:t>
      </w:r>
    </w:p>
    <w:p w14:paraId="0214AF2C" w14:textId="36C9B82C" w:rsidR="00F823A7" w:rsidRPr="00753579" w:rsidRDefault="00F823A7" w:rsidP="004E6BAF">
      <w:pPr>
        <w:pStyle w:val="BodyText"/>
        <w:spacing w:after="360"/>
      </w:pPr>
      <w:r w:rsidRPr="00753579">
        <w:t xml:space="preserve">For more information, visit the </w:t>
      </w:r>
      <w:hyperlink r:id="rId34" w:tooltip="Opens the Energy Exchange Australia (AOG Energy) website" w:history="1">
        <w:r w:rsidR="00512CF3" w:rsidRPr="00753579">
          <w:rPr>
            <w:rStyle w:val="Hyperlink"/>
          </w:rPr>
          <w:t>Energy Exchange Australia website</w:t>
        </w:r>
      </w:hyperlink>
      <w:r w:rsidRPr="00753579">
        <w:t>.</w:t>
      </w:r>
    </w:p>
    <w:p w14:paraId="6E90E859" w14:textId="77777777" w:rsidR="00F823A7" w:rsidRPr="00753579" w:rsidRDefault="00F823A7">
      <w:pPr>
        <w:pStyle w:val="Heading3"/>
      </w:pPr>
      <w:r w:rsidRPr="00753579">
        <w:t>Australian Wind Industry Forum</w:t>
      </w:r>
    </w:p>
    <w:p w14:paraId="482E9578" w14:textId="77777777" w:rsidR="00F823A7" w:rsidRPr="00753579" w:rsidRDefault="00F823A7" w:rsidP="004E6BAF">
      <w:pPr>
        <w:pStyle w:val="BodyText"/>
        <w:spacing w:before="120" w:after="120"/>
      </w:pPr>
      <w:r w:rsidRPr="00753579">
        <w:rPr>
          <w:b/>
          <w:bCs/>
        </w:rPr>
        <w:t>Typical timing:</w:t>
      </w:r>
      <w:r w:rsidRPr="00753579">
        <w:t xml:space="preserve"> Varies (generally Q2–Q3)</w:t>
      </w:r>
    </w:p>
    <w:p w14:paraId="3E290605" w14:textId="77777777" w:rsidR="00F823A7" w:rsidRPr="00753579" w:rsidRDefault="00F823A7">
      <w:pPr>
        <w:pStyle w:val="BodyText"/>
      </w:pPr>
      <w:r w:rsidRPr="00753579">
        <w:t>National conference focused on wind energy development, policy, investment and supply chain capability.</w:t>
      </w:r>
    </w:p>
    <w:p w14:paraId="46D8B719" w14:textId="0A2E1881" w:rsidR="00F823A7" w:rsidRPr="00753579" w:rsidRDefault="00F823A7" w:rsidP="004E6BAF">
      <w:pPr>
        <w:pStyle w:val="BodyText"/>
        <w:spacing w:after="360"/>
      </w:pPr>
      <w:r w:rsidRPr="00753579">
        <w:t xml:space="preserve">For more information, visit the </w:t>
      </w:r>
      <w:hyperlink r:id="rId35" w:tooltip="Opens the Clean Energy Council events website page for the Australian Wind Industry Forum" w:history="1">
        <w:r w:rsidR="00512CF3" w:rsidRPr="00753579">
          <w:rPr>
            <w:rStyle w:val="Hyperlink"/>
          </w:rPr>
          <w:t>Australian Wind Industry Forum page</w:t>
        </w:r>
      </w:hyperlink>
      <w:r w:rsidRPr="00753579">
        <w:t>.</w:t>
      </w:r>
    </w:p>
    <w:p w14:paraId="02F5064A" w14:textId="77777777" w:rsidR="00F823A7" w:rsidRPr="00753579" w:rsidRDefault="00F823A7">
      <w:pPr>
        <w:pStyle w:val="Heading3"/>
      </w:pPr>
      <w:r w:rsidRPr="00753579">
        <w:t>Energy Networks Conference</w:t>
      </w:r>
    </w:p>
    <w:p w14:paraId="0CFEEDF2" w14:textId="77777777" w:rsidR="00F823A7" w:rsidRPr="00753579" w:rsidRDefault="00F823A7" w:rsidP="004E6BAF">
      <w:pPr>
        <w:pStyle w:val="BodyText"/>
        <w:spacing w:before="120" w:after="120"/>
      </w:pPr>
      <w:r w:rsidRPr="00753579">
        <w:rPr>
          <w:b/>
          <w:bCs/>
        </w:rPr>
        <w:t>Typical timing:</w:t>
      </w:r>
      <w:r w:rsidRPr="00753579">
        <w:t xml:space="preserve"> May</w:t>
      </w:r>
    </w:p>
    <w:p w14:paraId="2AFB2513" w14:textId="77777777" w:rsidR="00F823A7" w:rsidRPr="00753579" w:rsidRDefault="00F823A7">
      <w:pPr>
        <w:pStyle w:val="BodyText"/>
      </w:pPr>
      <w:r w:rsidRPr="00753579">
        <w:t>Key event for transmission planning, grid investment and network development.</w:t>
      </w:r>
    </w:p>
    <w:p w14:paraId="7FCA114C" w14:textId="26064D92" w:rsidR="00F823A7" w:rsidRPr="00753579" w:rsidRDefault="00F823A7" w:rsidP="004E6BAF">
      <w:pPr>
        <w:pStyle w:val="BodyText"/>
        <w:spacing w:after="360"/>
      </w:pPr>
      <w:r w:rsidRPr="00753579">
        <w:t xml:space="preserve">For more information, visit the </w:t>
      </w:r>
      <w:hyperlink r:id="rId36" w:tooltip="Opens the Energy Networks Conference website" w:history="1">
        <w:r w:rsidR="00512CF3" w:rsidRPr="00753579">
          <w:rPr>
            <w:rStyle w:val="Hyperlink"/>
          </w:rPr>
          <w:t>Energy Networks Conference website</w:t>
        </w:r>
      </w:hyperlink>
      <w:r w:rsidRPr="00753579">
        <w:t>.</w:t>
      </w:r>
    </w:p>
    <w:p w14:paraId="0606858A" w14:textId="77777777" w:rsidR="00F823A7" w:rsidRPr="00753579" w:rsidRDefault="00F823A7">
      <w:pPr>
        <w:pStyle w:val="Heading3"/>
      </w:pPr>
      <w:r w:rsidRPr="00753579">
        <w:t>Australian Manufacturing Week</w:t>
      </w:r>
    </w:p>
    <w:p w14:paraId="433DB0A9" w14:textId="77777777" w:rsidR="00F823A7" w:rsidRPr="00753579" w:rsidRDefault="00F823A7" w:rsidP="004E6BAF">
      <w:pPr>
        <w:pStyle w:val="BodyText"/>
        <w:spacing w:before="120" w:after="120"/>
      </w:pPr>
      <w:r w:rsidRPr="00753579">
        <w:rPr>
          <w:b/>
          <w:bCs/>
        </w:rPr>
        <w:t>Typical timing:</w:t>
      </w:r>
      <w:r w:rsidRPr="00753579">
        <w:t xml:space="preserve"> May</w:t>
      </w:r>
    </w:p>
    <w:p w14:paraId="30AF1FB5" w14:textId="77777777" w:rsidR="00F823A7" w:rsidRPr="00753579" w:rsidRDefault="00F823A7">
      <w:pPr>
        <w:pStyle w:val="BodyText"/>
      </w:pPr>
      <w:r w:rsidRPr="00753579">
        <w:t>Showcases advanced manufacturing capability and local industry participation.</w:t>
      </w:r>
    </w:p>
    <w:p w14:paraId="49603433" w14:textId="10E92ACC" w:rsidR="00F823A7" w:rsidRPr="00753579" w:rsidRDefault="00F823A7">
      <w:pPr>
        <w:pStyle w:val="BodyText"/>
      </w:pPr>
      <w:r w:rsidRPr="00753579">
        <w:t xml:space="preserve">For more information, visit the </w:t>
      </w:r>
      <w:hyperlink r:id="rId37" w:tooltip="Opens the Australian Manufacturing Week website" w:history="1">
        <w:r w:rsidR="00512CF3" w:rsidRPr="00753579">
          <w:rPr>
            <w:rStyle w:val="Hyperlink"/>
          </w:rPr>
          <w:t>Australian Manufacturing Week website</w:t>
        </w:r>
      </w:hyperlink>
      <w:r w:rsidRPr="00753579">
        <w:t>.</w:t>
      </w:r>
    </w:p>
    <w:p w14:paraId="0ABF7361" w14:textId="77777777" w:rsidR="00F823A7" w:rsidRPr="00753579" w:rsidRDefault="00F823A7">
      <w:pPr>
        <w:pStyle w:val="Heading3"/>
      </w:pPr>
      <w:r w:rsidRPr="00753579">
        <w:lastRenderedPageBreak/>
        <w:t>Clean Energy Summit (Clean Energy Council) – Sydney</w:t>
      </w:r>
    </w:p>
    <w:p w14:paraId="6DBA0476" w14:textId="77777777" w:rsidR="00F823A7" w:rsidRPr="00753579" w:rsidRDefault="00F823A7" w:rsidP="004E6BAF">
      <w:pPr>
        <w:pStyle w:val="BodyText"/>
        <w:spacing w:before="120" w:after="120"/>
      </w:pPr>
      <w:r w:rsidRPr="00753579">
        <w:rPr>
          <w:b/>
          <w:bCs/>
        </w:rPr>
        <w:t>Typical timing:</w:t>
      </w:r>
      <w:r w:rsidRPr="00753579">
        <w:t xml:space="preserve"> July</w:t>
      </w:r>
    </w:p>
    <w:p w14:paraId="144A13DD" w14:textId="77777777" w:rsidR="00F823A7" w:rsidRPr="00753579" w:rsidRDefault="00F823A7">
      <w:pPr>
        <w:pStyle w:val="BodyText"/>
      </w:pPr>
      <w:r w:rsidRPr="00753579">
        <w:t>Australia’s flagship clean energy policy and investment event attended by governments, developers, investors and financiers.</w:t>
      </w:r>
    </w:p>
    <w:p w14:paraId="78E8B576" w14:textId="269D9DA2" w:rsidR="00F823A7" w:rsidRPr="00753579" w:rsidRDefault="00F823A7" w:rsidP="004E6BAF">
      <w:pPr>
        <w:pStyle w:val="BodyText"/>
        <w:spacing w:after="360"/>
      </w:pPr>
      <w:r w:rsidRPr="00753579">
        <w:t xml:space="preserve">For more information, visit the </w:t>
      </w:r>
      <w:hyperlink r:id="rId38" w:tooltip="Opens the Clean Energy Council events website page for the Australian Clean Energy Summit" w:history="1">
        <w:r w:rsidR="00512CF3" w:rsidRPr="00753579">
          <w:rPr>
            <w:rStyle w:val="Hyperlink"/>
          </w:rPr>
          <w:t>Australian Clean Energy Summit page</w:t>
        </w:r>
      </w:hyperlink>
      <w:r w:rsidRPr="00753579">
        <w:t>.</w:t>
      </w:r>
    </w:p>
    <w:p w14:paraId="12866835" w14:textId="77777777" w:rsidR="00F823A7" w:rsidRPr="00753579" w:rsidRDefault="00F823A7">
      <w:pPr>
        <w:pStyle w:val="Heading3"/>
      </w:pPr>
      <w:r w:rsidRPr="00753579">
        <w:t>Ports Australia Conference – Sydney</w:t>
      </w:r>
    </w:p>
    <w:p w14:paraId="495861CA" w14:textId="77777777" w:rsidR="00F823A7" w:rsidRPr="00753579" w:rsidRDefault="00F823A7" w:rsidP="004E6BAF">
      <w:pPr>
        <w:pStyle w:val="BodyText"/>
        <w:spacing w:before="120" w:after="120"/>
      </w:pPr>
      <w:r w:rsidRPr="00753579">
        <w:rPr>
          <w:b/>
          <w:bCs/>
        </w:rPr>
        <w:t>Typical timing:</w:t>
      </w:r>
      <w:r w:rsidRPr="00753579">
        <w:t xml:space="preserve"> Varies</w:t>
      </w:r>
    </w:p>
    <w:p w14:paraId="5EAC667C" w14:textId="77777777" w:rsidR="00F823A7" w:rsidRPr="00753579" w:rsidRDefault="00F823A7">
      <w:pPr>
        <w:pStyle w:val="BodyText"/>
      </w:pPr>
      <w:r w:rsidRPr="00753579">
        <w:t>Relevant for offshore wind logistics, heavy lift capability and port infrastructure investment.</w:t>
      </w:r>
    </w:p>
    <w:p w14:paraId="16E496AA" w14:textId="485E6764" w:rsidR="00F823A7" w:rsidRPr="00753579" w:rsidRDefault="00F823A7">
      <w:pPr>
        <w:pStyle w:val="BodyText"/>
      </w:pPr>
      <w:r w:rsidRPr="00753579">
        <w:t xml:space="preserve">For more information, visit the </w:t>
      </w:r>
      <w:hyperlink r:id="rId39" w:tooltip="Opens the Ports Australia website events page, including the Ports Australia Conference" w:history="1">
        <w:r w:rsidR="00512CF3" w:rsidRPr="00753579">
          <w:rPr>
            <w:rStyle w:val="Hyperlink"/>
          </w:rPr>
          <w:t>Ports Australia events page</w:t>
        </w:r>
      </w:hyperlink>
      <w:r w:rsidRPr="00753579">
        <w:t>.</w:t>
      </w:r>
    </w:p>
    <w:p w14:paraId="6725CBA0" w14:textId="77777777" w:rsidR="00F823A7" w:rsidRPr="00753579" w:rsidRDefault="00F823A7">
      <w:pPr>
        <w:pStyle w:val="Heading1"/>
        <w:pageBreakBefore/>
      </w:pPr>
      <w:bookmarkStart w:id="26" w:name="_Toc243465772"/>
      <w:r w:rsidRPr="00753579">
        <w:lastRenderedPageBreak/>
        <w:t>Key Victorian Government entities</w:t>
      </w:r>
      <w:bookmarkEnd w:id="26"/>
    </w:p>
    <w:p w14:paraId="3001B1E9" w14:textId="77777777" w:rsidR="00F823A7" w:rsidRPr="00753579" w:rsidRDefault="00F823A7" w:rsidP="002304B6">
      <w:pPr>
        <w:pStyle w:val="Introductoryparagraph"/>
        <w:spacing w:after="120"/>
      </w:pPr>
      <w:r w:rsidRPr="00753579">
        <w:t>We can help facilitate connections with key Victorian Government entities and industry members across our renewable energy sector.</w:t>
      </w:r>
    </w:p>
    <w:p w14:paraId="4C1309FE" w14:textId="77777777" w:rsidR="00F823A7" w:rsidRPr="00753579" w:rsidRDefault="00F823A7" w:rsidP="002304B6">
      <w:pPr>
        <w:pStyle w:val="Heading2"/>
        <w:spacing w:after="240"/>
      </w:pPr>
      <w:r w:rsidRPr="00753579">
        <w:t>Department of Energy, Environment and Climate Action (DEECA)</w:t>
      </w:r>
    </w:p>
    <w:p w14:paraId="117320A8" w14:textId="77777777" w:rsidR="00F823A7" w:rsidRPr="00753579" w:rsidRDefault="00F823A7" w:rsidP="004E6BAF">
      <w:pPr>
        <w:pStyle w:val="BodyText"/>
        <w:spacing w:after="180"/>
      </w:pPr>
      <w:r w:rsidRPr="00753579">
        <w:t>DEECA works with industry and the community to develop Victoria’s secure and sustainable energy future.</w:t>
      </w:r>
    </w:p>
    <w:p w14:paraId="08B8762C" w14:textId="7465918C" w:rsidR="00F823A7" w:rsidRPr="00753579" w:rsidRDefault="00F823A7" w:rsidP="004E6BAF">
      <w:pPr>
        <w:pStyle w:val="BodyText"/>
        <w:spacing w:after="180"/>
      </w:pPr>
      <w:r w:rsidRPr="00753579">
        <w:t xml:space="preserve">For information on Victoria’s energy policy landscape and facilitated connections across the Victorian Government and renewable energy sector, contact the Business and Industry Engagement team at </w:t>
      </w:r>
      <w:hyperlink r:id="rId40" w:tooltip="Opens a new email to the DEECA Business and Industry Engagement team" w:history="1">
        <w:r w:rsidR="00512CF3" w:rsidRPr="00753579">
          <w:rPr>
            <w:rStyle w:val="Hyperlink"/>
          </w:rPr>
          <w:t>BIE@deeca.vic.gov.au</w:t>
        </w:r>
      </w:hyperlink>
      <w:r w:rsidRPr="00753579">
        <w:t>.</w:t>
      </w:r>
    </w:p>
    <w:p w14:paraId="279A1EBF" w14:textId="0EF9D0A2" w:rsidR="00F823A7" w:rsidRPr="00753579" w:rsidRDefault="00F823A7">
      <w:pPr>
        <w:pStyle w:val="BodyText"/>
      </w:pPr>
      <w:r w:rsidRPr="00753579">
        <w:t xml:space="preserve">For more information, visit the </w:t>
      </w:r>
      <w:hyperlink r:id="rId41" w:tooltip="Opens the Victorian Government energy website page about renewable energy investment opportunities" w:history="1">
        <w:r w:rsidR="00512CF3" w:rsidRPr="00753579">
          <w:rPr>
            <w:rStyle w:val="Hyperlink"/>
          </w:rPr>
          <w:t>renewable energy investment opportunities page</w:t>
        </w:r>
      </w:hyperlink>
      <w:r w:rsidRPr="00753579">
        <w:t>.</w:t>
      </w:r>
    </w:p>
    <w:p w14:paraId="5E9A5808" w14:textId="77777777" w:rsidR="00F823A7" w:rsidRPr="00753579" w:rsidRDefault="00F823A7" w:rsidP="002304B6">
      <w:pPr>
        <w:pStyle w:val="Heading2"/>
        <w:spacing w:after="240"/>
      </w:pPr>
      <w:r w:rsidRPr="00753579">
        <w:t>Offshore Wind Energy Victoria</w:t>
      </w:r>
    </w:p>
    <w:p w14:paraId="62301228" w14:textId="77777777" w:rsidR="00F823A7" w:rsidRPr="00753579" w:rsidRDefault="00F823A7" w:rsidP="004E6BAF">
      <w:pPr>
        <w:pStyle w:val="BodyText"/>
        <w:spacing w:after="180"/>
      </w:pPr>
      <w:r w:rsidRPr="00753579">
        <w:t>Offshore Wind Energy Victoria (OWEV) has been established within DEECA as the single point of entry for industry and community engagement on offshore wind.</w:t>
      </w:r>
    </w:p>
    <w:p w14:paraId="69356DE8" w14:textId="575DF2E8" w:rsidR="00F823A7" w:rsidRPr="00753579" w:rsidRDefault="00F823A7" w:rsidP="004E6BAF">
      <w:pPr>
        <w:pStyle w:val="BodyText"/>
        <w:spacing w:after="180"/>
      </w:pPr>
      <w:r w:rsidRPr="00753579">
        <w:t xml:space="preserve">For more information, visit the </w:t>
      </w:r>
      <w:hyperlink r:id="rId42" w:tooltip="Opens the Victorian Government energy website page for Offshore Wind Energy Victoria (OWEV)" w:history="1">
        <w:r w:rsidR="00512CF3" w:rsidRPr="00753579">
          <w:rPr>
            <w:rStyle w:val="Hyperlink"/>
          </w:rPr>
          <w:t>Offshore Wind Energy Victoria page</w:t>
        </w:r>
      </w:hyperlink>
      <w:r w:rsidRPr="00753579">
        <w:t>.</w:t>
      </w:r>
    </w:p>
    <w:p w14:paraId="41C65445" w14:textId="12FEF3BE" w:rsidR="00F823A7" w:rsidRPr="00753579" w:rsidRDefault="00F823A7">
      <w:pPr>
        <w:pStyle w:val="BodyText"/>
      </w:pPr>
      <w:r w:rsidRPr="00753579">
        <w:t xml:space="preserve">Contact OWEV at </w:t>
      </w:r>
      <w:hyperlink r:id="rId43" w:tooltip="Opens a new email to Offshore Wind Energy Victoria (OWEV)" w:history="1">
        <w:r w:rsidR="00512CF3" w:rsidRPr="00753579">
          <w:rPr>
            <w:rStyle w:val="Hyperlink"/>
          </w:rPr>
          <w:t>offshorewind@deeca.vic.gov.au</w:t>
        </w:r>
      </w:hyperlink>
      <w:r w:rsidRPr="00753579">
        <w:t>.</w:t>
      </w:r>
    </w:p>
    <w:p w14:paraId="709B9FA0" w14:textId="77777777" w:rsidR="00F823A7" w:rsidRPr="00753579" w:rsidRDefault="00F823A7" w:rsidP="002304B6">
      <w:pPr>
        <w:pStyle w:val="Heading2"/>
        <w:spacing w:after="240"/>
      </w:pPr>
      <w:r w:rsidRPr="00753579">
        <w:t>Solar Victoria</w:t>
      </w:r>
    </w:p>
    <w:p w14:paraId="1D479EAF" w14:textId="77777777" w:rsidR="00F823A7" w:rsidRPr="00753579" w:rsidRDefault="00F823A7">
      <w:pPr>
        <w:pStyle w:val="BodyText"/>
      </w:pPr>
      <w:r w:rsidRPr="00753579">
        <w:t>Solar Victoria is responsible for the delivery of the Victorian Government’s $1.3 billion Solar Homes Program – one of the most ambitious and transformative renewable energy programs in Australia.</w:t>
      </w:r>
    </w:p>
    <w:p w14:paraId="5F9F6615" w14:textId="06D1BFEF" w:rsidR="00F823A7" w:rsidRPr="00753579" w:rsidRDefault="00F823A7">
      <w:pPr>
        <w:pStyle w:val="BodyText"/>
      </w:pPr>
      <w:r w:rsidRPr="00753579">
        <w:t xml:space="preserve">For more information, visit the </w:t>
      </w:r>
      <w:hyperlink r:id="rId44" w:tooltip="Opens the Solar Victoria website" w:history="1">
        <w:r w:rsidR="00512CF3" w:rsidRPr="00753579">
          <w:rPr>
            <w:rStyle w:val="Hyperlink"/>
          </w:rPr>
          <w:t>Solar Victoria website</w:t>
        </w:r>
      </w:hyperlink>
      <w:r w:rsidRPr="00753579">
        <w:t>.</w:t>
      </w:r>
    </w:p>
    <w:p w14:paraId="011C0A8D" w14:textId="77777777" w:rsidR="00F823A7" w:rsidRPr="00753579" w:rsidRDefault="00F823A7">
      <w:pPr>
        <w:pStyle w:val="Heading2"/>
      </w:pPr>
      <w:r w:rsidRPr="00753579">
        <w:lastRenderedPageBreak/>
        <w:t>VicGrid</w:t>
      </w:r>
    </w:p>
    <w:p w14:paraId="2BCD6B50" w14:textId="77777777" w:rsidR="00F823A7" w:rsidRPr="00753579" w:rsidRDefault="00F823A7">
      <w:pPr>
        <w:pStyle w:val="BodyText"/>
      </w:pPr>
      <w:r w:rsidRPr="00753579">
        <w:t>VicGrid coordinates the planning and development of Victorian Renewable Energy Zones (REZs). It is also investing $480 million that will be used to strengthen the grid and develop each REZ.</w:t>
      </w:r>
    </w:p>
    <w:p w14:paraId="029A965D" w14:textId="64DA0874" w:rsidR="00F823A7" w:rsidRPr="00753579" w:rsidRDefault="00F823A7">
      <w:pPr>
        <w:pStyle w:val="BodyText"/>
      </w:pPr>
      <w:r w:rsidRPr="00753579">
        <w:t xml:space="preserve">For more information, visit the </w:t>
      </w:r>
      <w:hyperlink r:id="rId45" w:tooltip="Opens the Victorian Government energy website page about Victoria’s renewable energy zones" w:history="1">
        <w:r w:rsidR="00512CF3" w:rsidRPr="00753579">
          <w:rPr>
            <w:rStyle w:val="Hyperlink"/>
          </w:rPr>
          <w:t>renewable energy zones page</w:t>
        </w:r>
      </w:hyperlink>
      <w:r w:rsidRPr="00753579">
        <w:t>.</w:t>
      </w:r>
    </w:p>
    <w:p w14:paraId="7F871289" w14:textId="77777777" w:rsidR="00F823A7" w:rsidRPr="00753579" w:rsidRDefault="00F823A7">
      <w:pPr>
        <w:pStyle w:val="Heading2"/>
      </w:pPr>
      <w:r w:rsidRPr="00753579">
        <w:t>Invest Victoria</w:t>
      </w:r>
    </w:p>
    <w:p w14:paraId="7BDF026C" w14:textId="7EFDF09A" w:rsidR="00F823A7" w:rsidRPr="00753579" w:rsidRDefault="00F823A7">
      <w:pPr>
        <w:pStyle w:val="Normalbeforebullets"/>
      </w:pPr>
      <w:r w:rsidRPr="00753579">
        <w:t>Invest Victoria is the Victorian Government’s investment attraction agency. Services</w:t>
      </w:r>
      <w:r w:rsidR="004E6BAF" w:rsidRPr="00753579">
        <w:t> </w:t>
      </w:r>
      <w:r w:rsidRPr="00753579">
        <w:t>include:</w:t>
      </w:r>
    </w:p>
    <w:p w14:paraId="356CF0EE" w14:textId="77777777" w:rsidR="00F823A7" w:rsidRPr="00753579" w:rsidRDefault="00F823A7">
      <w:pPr>
        <w:pStyle w:val="ListBullet"/>
      </w:pPr>
      <w:r w:rsidRPr="00753579">
        <w:t>market regulatory information</w:t>
      </w:r>
    </w:p>
    <w:p w14:paraId="2F63B281" w14:textId="77777777" w:rsidR="00F823A7" w:rsidRPr="00753579" w:rsidRDefault="00F823A7">
      <w:pPr>
        <w:pStyle w:val="ListBullet"/>
      </w:pPr>
      <w:r w:rsidRPr="00753579">
        <w:t>statutory approvals coordination</w:t>
      </w:r>
    </w:p>
    <w:p w14:paraId="1EC3C2C0" w14:textId="77777777" w:rsidR="00F823A7" w:rsidRPr="00753579" w:rsidRDefault="00F823A7">
      <w:pPr>
        <w:pStyle w:val="ListBullet"/>
      </w:pPr>
      <w:r w:rsidRPr="00753579">
        <w:t>site location services</w:t>
      </w:r>
    </w:p>
    <w:p w14:paraId="571308F4" w14:textId="77777777" w:rsidR="00F823A7" w:rsidRPr="00753579" w:rsidRDefault="00F823A7">
      <w:pPr>
        <w:pStyle w:val="ListBullet"/>
      </w:pPr>
      <w:r w:rsidRPr="00753579">
        <w:t>identification of infrastructure and utility requirements</w:t>
      </w:r>
    </w:p>
    <w:p w14:paraId="104B643E" w14:textId="77777777" w:rsidR="00F823A7" w:rsidRPr="00753579" w:rsidRDefault="00F823A7">
      <w:pPr>
        <w:pStyle w:val="LastBulletinList"/>
      </w:pPr>
      <w:r w:rsidRPr="00753579">
        <w:t>advocacy within government.</w:t>
      </w:r>
    </w:p>
    <w:p w14:paraId="37514BB5" w14:textId="13DC8545" w:rsidR="00F823A7" w:rsidRPr="00753579" w:rsidRDefault="00F823A7">
      <w:pPr>
        <w:pStyle w:val="BodyText"/>
      </w:pPr>
      <w:r w:rsidRPr="00753579">
        <w:t xml:space="preserve">For more information, visit the </w:t>
      </w:r>
      <w:hyperlink r:id="rId46" w:tooltip="Opens the Invest Victoria website" w:history="1">
        <w:r w:rsidR="00512CF3" w:rsidRPr="00753579">
          <w:rPr>
            <w:rStyle w:val="Hyperlink"/>
          </w:rPr>
          <w:t>Invest Victoria website</w:t>
        </w:r>
      </w:hyperlink>
      <w:r w:rsidRPr="00753579">
        <w:t>.</w:t>
      </w:r>
    </w:p>
    <w:p w14:paraId="44D22689" w14:textId="77777777" w:rsidR="00F823A7" w:rsidRPr="00753579" w:rsidRDefault="00F823A7">
      <w:pPr>
        <w:pStyle w:val="Heading2"/>
      </w:pPr>
      <w:r w:rsidRPr="00753579">
        <w:t>Investment Coordinator-General</w:t>
      </w:r>
    </w:p>
    <w:p w14:paraId="4D1D300F" w14:textId="77777777" w:rsidR="00F823A7" w:rsidRPr="00753579" w:rsidRDefault="00F823A7">
      <w:pPr>
        <w:pStyle w:val="BodyText"/>
      </w:pPr>
      <w:r w:rsidRPr="00753579">
        <w:t>The Investment Coordinator-General role and function also sits within Invest Victoria, working across agencies to ensure approvals deadlines are met and helping to reduce delays.</w:t>
      </w:r>
    </w:p>
    <w:p w14:paraId="73C98491" w14:textId="7ED8FA99" w:rsidR="00F823A7" w:rsidRPr="00753579" w:rsidRDefault="00F823A7">
      <w:pPr>
        <w:pStyle w:val="BodyText"/>
      </w:pPr>
      <w:r w:rsidRPr="00753579">
        <w:t xml:space="preserve">For more information, visit </w:t>
      </w:r>
      <w:hyperlink r:id="rId47" w:tooltip="Opens the Department of Jobs, Skills, Industry and Regions website page for Victoria’s Investment Coordinator-General" w:history="1">
        <w:r w:rsidR="00512CF3" w:rsidRPr="00753579">
          <w:rPr>
            <w:rStyle w:val="Hyperlink"/>
          </w:rPr>
          <w:t>Victoria’s Investment Coordinator-General page</w:t>
        </w:r>
      </w:hyperlink>
      <w:r w:rsidRPr="00753579">
        <w:t>.</w:t>
      </w:r>
    </w:p>
    <w:p w14:paraId="14EF95B5" w14:textId="77777777" w:rsidR="00F823A7" w:rsidRPr="00753579" w:rsidRDefault="00F823A7">
      <w:pPr>
        <w:pStyle w:val="Heading2"/>
      </w:pPr>
      <w:r w:rsidRPr="00753579">
        <w:lastRenderedPageBreak/>
        <w:t>Innovation Victoria</w:t>
      </w:r>
    </w:p>
    <w:p w14:paraId="464EEAF0" w14:textId="77777777" w:rsidR="00F823A7" w:rsidRPr="00753579" w:rsidRDefault="00F823A7">
      <w:pPr>
        <w:pStyle w:val="BodyText"/>
      </w:pPr>
      <w:r w:rsidRPr="00753579">
        <w:t>Innovation Victoria is the Victorian Government’s single front door for innovation, supporting founders, researchers, entrepreneurs and investors from early idea through to commercialisation and scale. It provides the capability uplift, connections and capital pathways to accelerate the commercialisation from idea to growth, scale and global opportunity.</w:t>
      </w:r>
    </w:p>
    <w:p w14:paraId="5C97DD24" w14:textId="187474E0" w:rsidR="00F823A7" w:rsidRPr="00753579" w:rsidRDefault="00F823A7">
      <w:pPr>
        <w:pStyle w:val="BodyText"/>
      </w:pPr>
      <w:r w:rsidRPr="00753579">
        <w:t xml:space="preserve">For more information, visit the </w:t>
      </w:r>
      <w:hyperlink r:id="rId48" w:tooltip="Opens the Innovation Victoria website" w:history="1">
        <w:r w:rsidR="00512CF3" w:rsidRPr="00753579">
          <w:rPr>
            <w:rStyle w:val="Hyperlink"/>
          </w:rPr>
          <w:t>Innovation Victoria website</w:t>
        </w:r>
      </w:hyperlink>
      <w:r w:rsidRPr="00753579">
        <w:t>.</w:t>
      </w:r>
    </w:p>
    <w:p w14:paraId="490B93C1" w14:textId="77777777" w:rsidR="00F823A7" w:rsidRPr="00753579" w:rsidRDefault="00F823A7">
      <w:pPr>
        <w:pStyle w:val="Heading2"/>
      </w:pPr>
      <w:r w:rsidRPr="00753579">
        <w:t>SEC</w:t>
      </w:r>
    </w:p>
    <w:p w14:paraId="5C303F9C" w14:textId="77777777" w:rsidR="00F823A7" w:rsidRPr="00753579" w:rsidRDefault="00F823A7">
      <w:pPr>
        <w:pStyle w:val="BodyText"/>
      </w:pPr>
      <w:r w:rsidRPr="00753579">
        <w:t>SEC is a Victorian Government-owned renewable energy company. It is partnering with the private sector to deliver 4.5 GW of new renewable energy and storage projects with an initial investment of $1 billion.</w:t>
      </w:r>
    </w:p>
    <w:p w14:paraId="42051E1C" w14:textId="16013883" w:rsidR="00F823A7" w:rsidRPr="00753579" w:rsidRDefault="00F823A7">
      <w:pPr>
        <w:pStyle w:val="BodyText"/>
      </w:pPr>
      <w:r w:rsidRPr="00753579">
        <w:t xml:space="preserve">For more information, visit the </w:t>
      </w:r>
      <w:hyperlink r:id="rId49" w:tooltip="Opens the State Electricity Commission (SEC) Victoria website" w:history="1">
        <w:r w:rsidR="00512CF3" w:rsidRPr="00753579">
          <w:rPr>
            <w:rStyle w:val="Hyperlink"/>
          </w:rPr>
          <w:t>SEC website</w:t>
        </w:r>
      </w:hyperlink>
      <w:r w:rsidRPr="00753579">
        <w:t>.</w:t>
      </w:r>
    </w:p>
    <w:p w14:paraId="5960FB3A" w14:textId="77777777" w:rsidR="00F823A7" w:rsidRPr="00753579" w:rsidRDefault="00F823A7">
      <w:pPr>
        <w:pStyle w:val="Heading1"/>
        <w:pageBreakBefore/>
      </w:pPr>
      <w:bookmarkStart w:id="27" w:name="_Toc243465773"/>
      <w:r w:rsidRPr="00753579">
        <w:lastRenderedPageBreak/>
        <w:t>Subsector packs</w:t>
      </w:r>
      <w:bookmarkEnd w:id="27"/>
    </w:p>
    <w:p w14:paraId="7892BEDA" w14:textId="388B0D68" w:rsidR="00F823A7" w:rsidRPr="00753579" w:rsidRDefault="00F823A7">
      <w:pPr>
        <w:pStyle w:val="BodyText"/>
      </w:pPr>
      <w:r w:rsidRPr="00753579">
        <w:t xml:space="preserve">To access the Renewable Energy subsector packs, please visit the </w:t>
      </w:r>
      <w:hyperlink r:id="rId50" w:tooltip="Opens the Victorian Government energy website page where the renewable energy subsector packs can be downloaded" w:history="1">
        <w:r w:rsidR="00512CF3" w:rsidRPr="00753579">
          <w:rPr>
            <w:rStyle w:val="Hyperlink"/>
          </w:rPr>
          <w:t>renewable energy subsector packs page</w:t>
        </w:r>
      </w:hyperlink>
      <w:r w:rsidRPr="00753579">
        <w:t>.</w:t>
      </w:r>
    </w:p>
    <w:p w14:paraId="30B0A8C8" w14:textId="77777777" w:rsidR="00F823A7" w:rsidRPr="00753579" w:rsidRDefault="00F823A7">
      <w:pPr>
        <w:pStyle w:val="Normalbeforebullets"/>
      </w:pPr>
      <w:r w:rsidRPr="00753579">
        <w:t>The following subsector packs are available:</w:t>
      </w:r>
    </w:p>
    <w:p w14:paraId="0447D69A" w14:textId="77777777" w:rsidR="00F823A7" w:rsidRPr="00753579" w:rsidRDefault="00F823A7">
      <w:pPr>
        <w:pStyle w:val="ListBullet"/>
      </w:pPr>
      <w:r w:rsidRPr="00753579">
        <w:t>Distributed Energy Resources and EVs</w:t>
      </w:r>
    </w:p>
    <w:p w14:paraId="53009288" w14:textId="77777777" w:rsidR="00F823A7" w:rsidRPr="00753579" w:rsidRDefault="00F823A7">
      <w:pPr>
        <w:pStyle w:val="ListBullet"/>
      </w:pPr>
      <w:r w:rsidRPr="00753579">
        <w:t>Offshore Wind</w:t>
      </w:r>
    </w:p>
    <w:p w14:paraId="58025B46" w14:textId="77777777" w:rsidR="00F823A7" w:rsidRPr="00753579" w:rsidRDefault="00F823A7">
      <w:pPr>
        <w:pStyle w:val="ListBullet"/>
      </w:pPr>
      <w:r w:rsidRPr="00753579">
        <w:t>Utility-scale Electricity Generation and Storage</w:t>
      </w:r>
    </w:p>
    <w:p w14:paraId="6D746D89" w14:textId="77777777" w:rsidR="00F823A7" w:rsidRPr="00753579" w:rsidRDefault="00F823A7">
      <w:pPr>
        <w:pStyle w:val="ListBullet"/>
      </w:pPr>
      <w:r w:rsidRPr="00753579">
        <w:t>Renewable Fuels and Feedstocks</w:t>
      </w:r>
    </w:p>
    <w:p w14:paraId="269B0A32" w14:textId="77777777" w:rsidR="00F823A7" w:rsidRPr="00753579" w:rsidRDefault="00F823A7">
      <w:pPr>
        <w:pStyle w:val="LastBulletinList"/>
      </w:pPr>
      <w:r w:rsidRPr="00753579">
        <w:t>Renewable Fuels and Feedstocks: Sustainable Aviation Fuel.</w:t>
      </w:r>
    </w:p>
    <w:p w14:paraId="46298DE9" w14:textId="395DDEAA" w:rsidR="00222FF2" w:rsidRPr="00753579" w:rsidRDefault="00222FF2" w:rsidP="00885AAB">
      <w:pPr>
        <w:pStyle w:val="Heading1"/>
        <w:pageBreakBefore/>
        <w:spacing w:after="240"/>
      </w:pPr>
      <w:bookmarkStart w:id="28" w:name="_Toc243465774"/>
      <w:r w:rsidRPr="00753579">
        <w:lastRenderedPageBreak/>
        <w:t>Publication information</w:t>
      </w:r>
      <w:bookmarkEnd w:id="1"/>
      <w:bookmarkEnd w:id="28"/>
    </w:p>
    <w:p w14:paraId="7E2A510E" w14:textId="77777777" w:rsidR="00222FF2" w:rsidRPr="00753579" w:rsidRDefault="00222FF2" w:rsidP="00B444E3">
      <w:pPr>
        <w:pStyle w:val="Heading2"/>
        <w:spacing w:before="0" w:after="120"/>
        <w:rPr>
          <w:sz w:val="32"/>
          <w:szCs w:val="32"/>
        </w:rPr>
      </w:pPr>
      <w:r w:rsidRPr="00753579">
        <w:rPr>
          <w:sz w:val="32"/>
          <w:szCs w:val="32"/>
        </w:rPr>
        <w:t>Copyright</w:t>
      </w:r>
    </w:p>
    <w:p w14:paraId="38748876" w14:textId="40FE9113" w:rsidR="00222FF2" w:rsidRPr="00753579" w:rsidRDefault="00222FF2" w:rsidP="00C51A83">
      <w:pPr>
        <w:pStyle w:val="BodyText"/>
        <w:spacing w:after="120"/>
        <w:ind w:right="-285"/>
      </w:pPr>
      <w:r w:rsidRPr="00753579">
        <w:t xml:space="preserve">© The State of Victoria Department of Energy, Environment and </w:t>
      </w:r>
      <w:r w:rsidR="00F72213" w:rsidRPr="00753579">
        <w:t>Climate Action, September 2026.</w:t>
      </w:r>
    </w:p>
    <w:p w14:paraId="69A3F2CD" w14:textId="77777777" w:rsidR="00222FF2" w:rsidRPr="00753579" w:rsidRDefault="00222FF2" w:rsidP="00B444E3">
      <w:pPr>
        <w:pStyle w:val="Heading2"/>
        <w:spacing w:before="0" w:after="120"/>
        <w:rPr>
          <w:sz w:val="32"/>
          <w:szCs w:val="32"/>
        </w:rPr>
      </w:pPr>
      <w:r w:rsidRPr="00753579">
        <w:rPr>
          <w:sz w:val="32"/>
          <w:szCs w:val="32"/>
        </w:rPr>
        <w:t>Creative Commons</w:t>
      </w:r>
    </w:p>
    <w:p w14:paraId="51A69DCE" w14:textId="7A937416" w:rsidR="00222FF2" w:rsidRPr="00753579" w:rsidRDefault="00222FF2" w:rsidP="00222FF2">
      <w:pPr>
        <w:pStyle w:val="BodyText"/>
        <w:ind w:right="-285"/>
      </w:pPr>
      <w:r w:rsidRPr="00753579">
        <w:t xml:space="preserve">This work is licensed under a Creative Commons Attribution 4.0 International licence, </w:t>
      </w:r>
      <w:r w:rsidR="00512CF3" w:rsidRPr="00753579">
        <w:t xml:space="preserve">visit the </w:t>
      </w:r>
      <w:hyperlink r:id="rId51" w:tooltip="Opens the Creative Commons website page for the Attribution 4.0 International licence" w:history="1">
        <w:r w:rsidR="00512CF3" w:rsidRPr="00753579">
          <w:rPr>
            <w:rStyle w:val="Hyperlink"/>
          </w:rPr>
          <w:t>Creative Commons website</w:t>
        </w:r>
      </w:hyperlink>
      <w:r w:rsidR="00512CF3" w:rsidRPr="00753579">
        <w:t>.</w:t>
      </w:r>
    </w:p>
    <w:p w14:paraId="0000C0EE" w14:textId="77777777" w:rsidR="00222FF2" w:rsidRPr="00753579" w:rsidRDefault="00222FF2" w:rsidP="00222FF2">
      <w:pPr>
        <w:pStyle w:val="BodyText"/>
        <w:ind w:right="-285"/>
      </w:pPr>
      <w:r w:rsidRPr="00753579">
        <w:t>You are free to re-use the work under that licence, on the condition that you credit the State of Victoria as author. The licence does not apply to any images, photographs or branding, including the Victorian Coat of Arms, and the Victorian Government and Department logos.</w:t>
      </w:r>
    </w:p>
    <w:p w14:paraId="37F61CD0" w14:textId="4853A37A" w:rsidR="00222FF2" w:rsidRPr="00753579" w:rsidRDefault="00F823A7" w:rsidP="00C51A83">
      <w:pPr>
        <w:pStyle w:val="BodyText"/>
        <w:spacing w:after="120" w:line="276" w:lineRule="auto"/>
        <w:ind w:right="-285"/>
      </w:pPr>
      <w:r w:rsidRPr="00753579">
        <w:rPr>
          <w:b/>
          <w:bCs/>
        </w:rPr>
        <w:t xml:space="preserve">ISBN </w:t>
      </w:r>
      <w:r w:rsidRPr="00753579">
        <w:t xml:space="preserve">978-1-76176-995-5 </w:t>
      </w:r>
      <w:r w:rsidRPr="00753579">
        <w:rPr>
          <w:b/>
          <w:bCs/>
        </w:rPr>
        <w:t>(print)</w:t>
      </w:r>
    </w:p>
    <w:p w14:paraId="77BC33CC" w14:textId="659524CC" w:rsidR="00222FF2" w:rsidRPr="00753579" w:rsidRDefault="00F823A7" w:rsidP="00C51A83">
      <w:pPr>
        <w:pStyle w:val="BodyText"/>
        <w:spacing w:after="120"/>
        <w:ind w:right="-285"/>
      </w:pPr>
      <w:r w:rsidRPr="00753579">
        <w:rPr>
          <w:b/>
          <w:bCs/>
        </w:rPr>
        <w:t xml:space="preserve">ISBN </w:t>
      </w:r>
      <w:r w:rsidRPr="00753579">
        <w:t>978-1-76176-996-2</w:t>
      </w:r>
      <w:r w:rsidR="00F72213" w:rsidRPr="00753579">
        <w:t xml:space="preserve"> </w:t>
      </w:r>
      <w:r w:rsidR="00F72213" w:rsidRPr="00753579">
        <w:rPr>
          <w:b/>
          <w:bCs/>
        </w:rPr>
        <w:t>(pdf/online/MS word)</w:t>
      </w:r>
    </w:p>
    <w:p w14:paraId="0A1C17BE" w14:textId="77777777" w:rsidR="00222FF2" w:rsidRPr="00753579" w:rsidRDefault="00222FF2" w:rsidP="00B444E3">
      <w:pPr>
        <w:pStyle w:val="Heading2"/>
        <w:spacing w:before="0" w:after="120"/>
        <w:rPr>
          <w:sz w:val="32"/>
          <w:szCs w:val="32"/>
        </w:rPr>
      </w:pPr>
      <w:r w:rsidRPr="00753579">
        <w:rPr>
          <w:sz w:val="32"/>
          <w:szCs w:val="32"/>
        </w:rPr>
        <w:t>Disclaimer</w:t>
      </w:r>
    </w:p>
    <w:p w14:paraId="72C78673" w14:textId="77777777" w:rsidR="00222FF2" w:rsidRPr="00753579" w:rsidRDefault="00222FF2" w:rsidP="00C51A83">
      <w:pPr>
        <w:pStyle w:val="BodyText"/>
        <w:spacing w:after="120"/>
      </w:pPr>
      <w:r w:rsidRPr="00753579">
        <w:t>This publication may be of assistance to you but the State of Victoria and its employees do not guarantee that the publication is without flaw of any kind or is wholly appropriate for your particular purposes and therefore disclaims all liability for any error, loss or other consequence which may arise from you relying on any information in this publication.</w:t>
      </w:r>
    </w:p>
    <w:p w14:paraId="6B7DCCFB" w14:textId="77777777" w:rsidR="00222FF2" w:rsidRPr="00753579" w:rsidRDefault="00222FF2" w:rsidP="00B444E3">
      <w:pPr>
        <w:pStyle w:val="Heading2"/>
        <w:spacing w:before="0" w:after="120"/>
        <w:rPr>
          <w:sz w:val="32"/>
          <w:szCs w:val="32"/>
        </w:rPr>
      </w:pPr>
      <w:r w:rsidRPr="00753579">
        <w:rPr>
          <w:sz w:val="32"/>
          <w:szCs w:val="32"/>
        </w:rPr>
        <w:t>Accessibility</w:t>
      </w:r>
    </w:p>
    <w:p w14:paraId="542DA5E7" w14:textId="44174F38" w:rsidR="00806A08" w:rsidRPr="00753579" w:rsidRDefault="00181BFA" w:rsidP="00806A08">
      <w:pPr>
        <w:pStyle w:val="BodyText"/>
        <w:spacing w:after="120"/>
      </w:pPr>
      <w:r w:rsidRPr="00753579">
        <w:t xml:space="preserve">To receive this document in an alternative format, phone the </w:t>
      </w:r>
      <w:r w:rsidR="00F72213" w:rsidRPr="00753579">
        <w:t>Customer Contact Centre</w:t>
      </w:r>
      <w:r w:rsidRPr="00753579">
        <w:t xml:space="preserve"> on 136 186, email </w:t>
      </w:r>
      <w:hyperlink r:id="rId52" w:tooltip="Opens a new email to the DEECA Customer Contact Centre" w:history="1">
        <w:r w:rsidR="00512CF3" w:rsidRPr="00753579">
          <w:rPr>
            <w:rStyle w:val="Hyperlink"/>
          </w:rPr>
          <w:t>customer.service@deeca.vic.gov.au</w:t>
        </w:r>
      </w:hyperlink>
      <w:r w:rsidRPr="00753579">
        <w:t xml:space="preserve">, or contact National Relay Service on 133 677 or visit </w:t>
      </w:r>
      <w:hyperlink r:id="rId53" w:tooltip="Opens the National Relay Service (Access Hub) website" w:history="1">
        <w:r w:rsidR="00512CF3" w:rsidRPr="00753579">
          <w:rPr>
            <w:rStyle w:val="Hyperlink"/>
          </w:rPr>
          <w:t>the National Relay Service website</w:t>
        </w:r>
      </w:hyperlink>
      <w:r w:rsidRPr="00753579">
        <w:t xml:space="preserve">. This document is available on the </w:t>
      </w:r>
      <w:hyperlink r:id="rId54" w:tooltip="Opens the Department of Energy, Environment and Climate Action (DEECA) website" w:history="1">
        <w:r w:rsidR="00512CF3" w:rsidRPr="00753579">
          <w:rPr>
            <w:rStyle w:val="Hyperlink"/>
          </w:rPr>
          <w:t>DEECA website</w:t>
        </w:r>
      </w:hyperlink>
      <w:r w:rsidRPr="00753579">
        <w:t>.</w:t>
      </w:r>
    </w:p>
    <w:p w14:paraId="76427E55" w14:textId="77777777" w:rsidR="00F767CD" w:rsidRPr="00753579" w:rsidRDefault="00222FF2" w:rsidP="00284F0B">
      <w:pPr>
        <w:pStyle w:val="BodyText"/>
        <w:spacing w:before="360" w:after="0"/>
        <w:rPr>
          <w:b/>
          <w:bCs/>
        </w:rPr>
      </w:pPr>
      <w:r w:rsidRPr="00753579">
        <w:rPr>
          <w:b/>
          <w:bCs/>
        </w:rPr>
        <w:t>End of document.</w:t>
      </w:r>
    </w:p>
    <w:sectPr w:rsidR="00F767CD" w:rsidRPr="00753579" w:rsidSect="00EB277B">
      <w:pgSz w:w="11906" w:h="16838"/>
      <w:pgMar w:top="1134" w:right="1134" w:bottom="1134" w:left="1134" w:header="720" w:footer="454" w:gutter="0"/>
      <w:cols w:space="720"/>
      <w:noEndnote/>
      <w:docGrid w:linePitch="326"/>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m="http://schemas.openxmlformats.org/officeDocument/2006/math" xmlns:aink="http://schemas.microsoft.com/office/drawing/2016/ink" xmlns:am3d="http://schemas.microsoft.com/office/drawing/2017/model3d" xmlns:oel="http://schemas.microsoft.com/office/2019/extlst" xmlns:r="http://schemas.openxmlformats.org/officeDocument/2006/relationships" xmlns:wp14="http://schemas.microsoft.com/office/word/2010/wordprocessingDrawing" xmlns:wp="http://schemas.openxmlformats.org/drawingml/2006/wordprocessingDrawing" xmlns:wpg="http://schemas.microsoft.com/office/word/2010/wordprocessingGroup" xmlns:wpi="http://schemas.microsoft.com/office/word/2010/wordprocessingInk" xmlns:wps="http://schemas.microsoft.com/office/word/2010/wordprocessingShape"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xmlns:wne="http://schemas.microsoft.com/office/word/2006/wordml" mc:Ignorable="w14 w15 w16se w16cid w16 w16cex w16sdtdh w16sdtfl w16du wp14">
  <w:endnote w:type="separator" w:id="-1">
    <w:p w14:paraId="57A03B09" w14:textId="77777777" w:rsidR="00196392" w:rsidRDefault="00196392" w:rsidP="00F2730B">
      <w:pPr>
        <w:spacing w:after="0" w:line="240" w:lineRule="auto"/>
      </w:pPr>
      <w:r>
        <w:separator/>
      </w:r>
    </w:p>
  </w:endnote>
  <w:endnote w:type="continuationSeparator" w:id="0">
    <w:p w14:paraId="289618EE" w14:textId="77777777" w:rsidR="00196392" w:rsidRDefault="00196392" w:rsidP="00F2730B">
      <w:pPr>
        <w:spacing w:after="0" w:line="240" w:lineRule="auto"/>
      </w:pPr>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mc:Ignorable="w14 w15 w16se w16cid w16 w16cex w16sdtdh w16sdtfl w16du">
  <w:font w:name="Symbol">
    <w:panose1 w:val="05050102010706020507"/>
    <w:charset w:val="02"/>
    <w:family w:val="decorative"/>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Wingdings">
    <w:panose1 w:val="05000000000000000000"/>
    <w:charset w:val="4D"/>
    <w:family w:val="decorative"/>
    <w:pitch w:val="variable"/>
    <w:sig w:usb0="00000003" w:usb1="00000000" w:usb2="00000000" w:usb3="00000000" w:csb0="80000001" w:csb1="00000000"/>
  </w:font>
  <w:font w:name="Courier New">
    <w:panose1 w:val="02070309020205020404"/>
    <w:charset w:val="00"/>
    <w:family w:val="modern"/>
    <w:pitch w:val="fixed"/>
    <w:sig w:usb0="E0002EFF" w:usb1="C0007843" w:usb2="00000009" w:usb3="00000000" w:csb0="000001FF" w:csb1="00000000"/>
  </w:font>
  <w:font w:name="Arial">
    <w:panose1 w:val="020B0604020202020204"/>
    <w:charset w:val="00"/>
    <w:family w:val="swiss"/>
    <w:pitch w:val="variable"/>
    <w:sig w:usb0="E0002EFF" w:usb1="C000785B" w:usb2="00000009" w:usb3="00000000" w:csb0="000001FF" w:csb1="00000000"/>
  </w:font>
  <w:font w:name="Times New Roman (Headings CS)">
    <w:altName w:val="Times New Roman"/>
    <w:panose1 w:val="020B0604020202020204"/>
    <w:charset w:val="00"/>
    <w:family w:val="roman"/>
    <w:pitch w:val="default"/>
  </w:font>
  <w:font w:name="MinionPro-Regular">
    <w:altName w:val="Calibri"/>
    <w:panose1 w:val="020B0604020202020204"/>
    <w:charset w:val="00"/>
    <w:family w:val="auto"/>
    <w:notTrueType/>
    <w:pitch w:val="default"/>
    <w:sig w:usb0="00000003" w:usb1="00000000" w:usb2="00000000" w:usb3="00000000" w:csb0="00000001" w:csb1="00000000"/>
  </w:font>
  <w:font w:name="VIC (OTF) Light Italic">
    <w:altName w:val="VIC"/>
    <w:panose1 w:val="00000400000000000000"/>
    <w:charset w:val="4D"/>
    <w:family w:val="auto"/>
    <w:notTrueType/>
    <w:pitch w:val="variable"/>
    <w:sig w:usb0="00000007" w:usb1="00000000" w:usb2="00000000" w:usb3="00000000" w:csb0="00000093" w:csb1="00000000"/>
  </w:font>
  <w:font w:name="VIC (OTF) SemiBold">
    <w:altName w:val="VIC"/>
    <w:panose1 w:val="00000700000000000000"/>
    <w:charset w:val="4D"/>
    <w:family w:val="auto"/>
    <w:notTrueType/>
    <w:pitch w:val="variable"/>
    <w:sig w:usb0="00000007" w:usb1="00000000" w:usb2="00000000" w:usb3="00000000" w:csb0="00000093" w:csb1="00000000"/>
  </w:font>
  <w:font w:name="Times New Roman (Body CS)">
    <w:altName w:val="Times New Roman"/>
    <w:panose1 w:val="020B0604020202020204"/>
    <w:charset w:val="00"/>
    <w:family w:val="roman"/>
    <w:notTrueType/>
    <w:pitch w:val="default"/>
  </w:font>
  <w:font w:name="Arial (Headings)">
    <w:altName w:val="Arial"/>
    <w:panose1 w:val="020B0604020202020204"/>
    <w:charset w:val="00"/>
    <w:family w:val="roman"/>
    <w:pitch w:val="default"/>
  </w:font>
  <w:font w:name="Helvetica">
    <w:panose1 w:val="00000000000000000000"/>
    <w:charset w:val="00"/>
    <w:family w:val="auto"/>
    <w:pitch w:val="variable"/>
    <w:sig w:usb0="E00002FF" w:usb1="5000785B" w:usb2="00000000" w:usb3="00000000" w:csb0="0000019F" w:csb1="00000000"/>
  </w:font>
  <w:font w:name="Consolas">
    <w:panose1 w:val="020B0609020204030204"/>
    <w:charset w:val="00"/>
    <w:family w:val="modern"/>
    <w:pitch w:val="fixed"/>
    <w:sig w:usb0="E10002FF" w:usb1="4000FCFF" w:usb2="00000009"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m="http://schemas.openxmlformats.org/officeDocument/2006/math" xmlns:aink="http://schemas.microsoft.com/office/drawing/2016/ink" xmlns:am3d="http://schemas.microsoft.com/office/drawing/2017/model3d" xmlns:oel="http://schemas.microsoft.com/office/2019/extlst" xmlns:r="http://schemas.openxmlformats.org/officeDocument/2006/relationships" xmlns:wp14="http://schemas.microsoft.com/office/word/2010/wordprocessingDrawing" xmlns:wp="http://schemas.openxmlformats.org/drawingml/2006/wordprocessingDrawing" xmlns:wpg="http://schemas.microsoft.com/office/word/2010/wordprocessingGroup" xmlns:wpi="http://schemas.microsoft.com/office/word/2010/wordprocessingInk" xmlns:wps="http://schemas.microsoft.com/office/word/2010/wordprocessingShape"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xmlns:wne="http://schemas.microsoft.com/office/word/2006/wordml" mc:Ignorable="w14 w15 w16se w16cid w16 w16cex w16sdtdh w16sdtfl w16du wp14">
  <w:sdt>
    <w:sdtPr>
      <w:rPr>
        <w:rStyle w:val="PageNumber"/>
      </w:rPr>
      <w:id w:val="1004707089"/>
      <w:docPartObj>
        <w:docPartGallery w:val="Page Numbers (Bottom of Page)"/>
        <w:docPartUnique/>
      </w:docPartObj>
    </w:sdtPr>
    <w:sdtContent>
      <w:p w14:paraId="471365B6" w14:textId="77777777" w:rsidR="00B165A7" w:rsidRDefault="00B165A7" w:rsidP="00885AAB">
        <w:pPr>
          <w:pStyle w:val="Footer"/>
          <w:framePr w:wrap="none" w:vAnchor="text" w:hAnchor="margin" w:xAlign="right" w:y="1"/>
          <w:rPr>
            <w:rStyle w:val="PageNumber"/>
          </w:rPr>
        </w:pPr>
        <w:r>
          <w:rPr>
            <w:rStyle w:val="PageNumber"/>
          </w:rPr>
          <w:fldChar w:fldCharType="begin"/>
        </w:r>
        <w:r>
          <w:rPr>
            <w:rStyle w:val="PageNumber"/>
          </w:rPr>
          <w:instrText xml:space="preserve"> PAGE </w:instrText>
        </w:r>
        <w:r>
          <w:rPr>
            <w:rStyle w:val="PageNumber"/>
          </w:rPr>
          <w:fldChar w:fldCharType="end"/>
        </w:r>
      </w:p>
    </w:sdtContent>
  </w:sdt>
  <w:p w14:paraId="4E31D7B3" w14:textId="77777777" w:rsidR="00B165A7" w:rsidRDefault="00B165A7" w:rsidP="00B165A7">
    <w:pPr>
      <w:pStyle w:val="Footer"/>
      <w:ind w:right="360"/>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m="http://schemas.openxmlformats.org/officeDocument/2006/math" xmlns:aink="http://schemas.microsoft.com/office/drawing/2016/ink" xmlns:am3d="http://schemas.microsoft.com/office/drawing/2017/model3d" xmlns:oel="http://schemas.microsoft.com/office/2019/extlst" xmlns:r="http://schemas.openxmlformats.org/officeDocument/2006/relationships" xmlns:wp14="http://schemas.microsoft.com/office/word/2010/wordprocessingDrawing" xmlns:wp="http://schemas.openxmlformats.org/drawingml/2006/wordprocessingDrawing" xmlns:wpg="http://schemas.microsoft.com/office/word/2010/wordprocessingGroup" xmlns:wpi="http://schemas.microsoft.com/office/word/2010/wordprocessingInk" xmlns:wps="http://schemas.microsoft.com/office/word/2010/wordprocessingShape"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xmlns:wne="http://schemas.microsoft.com/office/word/2006/wordml" mc:Ignorable="w14 w15 w16se w16cid w16 w16cex w16sdtdh w16sdtfl w16du wp14">
  <w:sdt>
    <w:sdtPr>
      <w:rPr>
        <w:rStyle w:val="PageNumber"/>
        <w:sz w:val="22"/>
      </w:rPr>
      <w:id w:val="754635306"/>
      <w:docPartObj>
        <w:docPartGallery w:val="Page Numbers (Bottom of Page)"/>
        <w:docPartUnique/>
      </w:docPartObj>
    </w:sdtPr>
    <w:sdtContent>
      <w:p w14:paraId="76C2B865" w14:textId="77777777" w:rsidR="00EB277B" w:rsidRPr="00A90182" w:rsidRDefault="00EB277B" w:rsidP="00EB277B">
        <w:pPr>
          <w:pStyle w:val="Footer"/>
          <w:framePr w:wrap="none" w:vAnchor="text" w:hAnchor="margin" w:xAlign="right" w:y="1"/>
          <w:rPr>
            <w:rStyle w:val="PageNumber"/>
            <w:sz w:val="22"/>
          </w:rPr>
        </w:pPr>
        <w:r w:rsidRPr="00A90182">
          <w:rPr>
            <w:rStyle w:val="PageNumber"/>
            <w:sz w:val="22"/>
          </w:rPr>
          <w:fldChar w:fldCharType="begin"/>
        </w:r>
        <w:r w:rsidRPr="00A90182">
          <w:rPr>
            <w:rStyle w:val="PageNumber"/>
            <w:sz w:val="22"/>
          </w:rPr>
          <w:instrText xml:space="preserve"> PAGE </w:instrText>
        </w:r>
        <w:r w:rsidRPr="00A90182">
          <w:rPr>
            <w:rStyle w:val="PageNumber"/>
            <w:sz w:val="22"/>
          </w:rPr>
          <w:fldChar w:fldCharType="separate"/>
        </w:r>
        <w:r w:rsidRPr="00A90182">
          <w:rPr>
            <w:rStyle w:val="PageNumber"/>
            <w:sz w:val="22"/>
          </w:rPr>
          <w:t>2</w:t>
        </w:r>
        <w:r w:rsidRPr="00A90182">
          <w:rPr>
            <w:rStyle w:val="PageNumber"/>
            <w:sz w:val="22"/>
          </w:rPr>
          <w:fldChar w:fldCharType="end"/>
        </w:r>
      </w:p>
    </w:sdtContent>
  </w:sdt>
  <w:p w14:paraId="2728EAA3" w14:textId="08EF9348" w:rsidR="00EB277B" w:rsidRPr="00A90182" w:rsidRDefault="005C61F1" w:rsidP="005C61F1">
    <w:pPr>
      <w:pStyle w:val="Footer"/>
      <w:ind w:right="360"/>
      <w:rPr>
        <w:sz w:val="22"/>
      </w:rPr>
    </w:pPr>
    <w:r w:rsidRPr="005C61F1">
      <w:rPr>
        <w:sz w:val="22"/>
      </w:rPr>
      <w:t>Renewable Energy Investment Prospectus: Offshore Wind</w:t>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m="http://schemas.openxmlformats.org/officeDocument/2006/math" xmlns:aink="http://schemas.microsoft.com/office/drawing/2016/ink" xmlns:am3d="http://schemas.microsoft.com/office/drawing/2017/model3d" xmlns:oel="http://schemas.microsoft.com/office/2019/extlst" xmlns:r="http://schemas.openxmlformats.org/officeDocument/2006/relationships" xmlns:wp14="http://schemas.microsoft.com/office/word/2010/wordprocessingDrawing" xmlns:wp="http://schemas.openxmlformats.org/drawingml/2006/wordprocessingDrawing" xmlns:wpg="http://schemas.microsoft.com/office/word/2010/wordprocessingGroup" xmlns:wpi="http://schemas.microsoft.com/office/word/2010/wordprocessingInk" xmlns:wps="http://schemas.microsoft.com/office/word/2010/wordprocessingShape"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xmlns:wne="http://schemas.microsoft.com/office/word/2006/wordml" mc:Ignorable="w14 w15 w16se w16cid w16 w16cex w16sdtdh w16sdtfl w16du wp14">
  <w:p w14:paraId="23D8376C" w14:textId="77777777" w:rsidR="00056ACF" w:rsidRDefault="00056ACF">
    <w:pPr>
      <w:pStyle w:val="Footer"/>
    </w:pP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m="http://schemas.openxmlformats.org/officeDocument/2006/math" xmlns:aink="http://schemas.microsoft.com/office/drawing/2016/ink" xmlns:am3d="http://schemas.microsoft.com/office/drawing/2017/model3d" xmlns:oel="http://schemas.microsoft.com/office/2019/extlst" xmlns:r="http://schemas.openxmlformats.org/officeDocument/2006/relationships" xmlns:wp14="http://schemas.microsoft.com/office/word/2010/wordprocessingDrawing" xmlns:wp="http://schemas.openxmlformats.org/drawingml/2006/wordprocessingDrawing" xmlns:wpg="http://schemas.microsoft.com/office/word/2010/wordprocessingGroup" xmlns:wpi="http://schemas.microsoft.com/office/word/2010/wordprocessingInk" xmlns:wps="http://schemas.microsoft.com/office/word/2010/wordprocessingShape"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xmlns:wne="http://schemas.microsoft.com/office/word/2006/wordml" mc:Ignorable="w14 w15 w16se w16cid w16 w16cex w16sdtdh w16sdtfl w16du wp14">
  <w:sdt>
    <w:sdtPr>
      <w:rPr>
        <w:rStyle w:val="PageNumber"/>
        <w:sz w:val="22"/>
      </w:rPr>
      <w:id w:val="-447704047"/>
      <w:docPartObj>
        <w:docPartGallery w:val="Page Numbers (Bottom of Page)"/>
        <w:docPartUnique/>
      </w:docPartObj>
    </w:sdtPr>
    <w:sdtContent>
      <w:p w14:paraId="4B0FB717" w14:textId="77777777" w:rsidR="00885AAB" w:rsidRPr="00A90182" w:rsidRDefault="00885AAB" w:rsidP="00FE2D33">
        <w:pPr>
          <w:pStyle w:val="Footer"/>
          <w:framePr w:wrap="none" w:vAnchor="text" w:hAnchor="margin" w:xAlign="right" w:y="1"/>
          <w:rPr>
            <w:rStyle w:val="PageNumber"/>
            <w:sz w:val="22"/>
          </w:rPr>
        </w:pPr>
        <w:r w:rsidRPr="00A90182">
          <w:rPr>
            <w:rStyle w:val="PageNumber"/>
            <w:sz w:val="22"/>
          </w:rPr>
          <w:fldChar w:fldCharType="begin"/>
        </w:r>
        <w:r w:rsidRPr="00A90182">
          <w:rPr>
            <w:rStyle w:val="PageNumber"/>
            <w:sz w:val="22"/>
          </w:rPr>
          <w:instrText xml:space="preserve"> PAGE </w:instrText>
        </w:r>
        <w:r w:rsidRPr="00A90182">
          <w:rPr>
            <w:rStyle w:val="PageNumber"/>
            <w:sz w:val="22"/>
          </w:rPr>
          <w:fldChar w:fldCharType="separate"/>
        </w:r>
        <w:r w:rsidRPr="00A90182">
          <w:rPr>
            <w:rStyle w:val="PageNumber"/>
            <w:noProof/>
            <w:sz w:val="22"/>
          </w:rPr>
          <w:t>2</w:t>
        </w:r>
        <w:r w:rsidRPr="00A90182">
          <w:rPr>
            <w:rStyle w:val="PageNumber"/>
            <w:sz w:val="22"/>
          </w:rPr>
          <w:fldChar w:fldCharType="end"/>
        </w:r>
      </w:p>
    </w:sdtContent>
  </w:sdt>
  <w:p w14:paraId="34EFD8E1" w14:textId="1947E848" w:rsidR="00B165A7" w:rsidRPr="00A90182" w:rsidRDefault="005C61F1" w:rsidP="00B165A7">
    <w:pPr>
      <w:pStyle w:val="Footer"/>
      <w:ind w:right="360"/>
      <w:rPr>
        <w:sz w:val="22"/>
      </w:rPr>
    </w:pPr>
    <w:r w:rsidRPr="005C61F1">
      <w:rPr>
        <w:sz w:val="22"/>
      </w:rPr>
      <w:t>Renewable Energy Investment Prospectus: Offshore Wind</w:t>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m="http://schemas.openxmlformats.org/officeDocument/2006/math" xmlns:aink="http://schemas.microsoft.com/office/drawing/2016/ink" xmlns:am3d="http://schemas.microsoft.com/office/drawing/2017/model3d" xmlns:oel="http://schemas.microsoft.com/office/2019/extlst" xmlns:r="http://schemas.openxmlformats.org/officeDocument/2006/relationships" xmlns:wp14="http://schemas.microsoft.com/office/word/2010/wordprocessingDrawing" xmlns:wp="http://schemas.openxmlformats.org/drawingml/2006/wordprocessingDrawing" xmlns:wpg="http://schemas.microsoft.com/office/word/2010/wordprocessingGroup" xmlns:wpi="http://schemas.microsoft.com/office/word/2010/wordprocessingInk" xmlns:wps="http://schemas.microsoft.com/office/word/2010/wordprocessingShape"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xmlns:wne="http://schemas.microsoft.com/office/word/2006/wordml" mc:Ignorable="w14 w15 w16se w16cid w16 w16cex w16sdtdh w16sdtfl w16du wp14">
  <w:footnote w:type="separator" w:id="-1">
    <w:p w14:paraId="21DED6DD" w14:textId="77777777" w:rsidR="00196392" w:rsidRDefault="00196392" w:rsidP="00F2730B">
      <w:pPr>
        <w:spacing w:after="0" w:line="240" w:lineRule="auto"/>
      </w:pPr>
      <w:r>
        <w:separator/>
      </w:r>
    </w:p>
  </w:footnote>
  <w:footnote w:type="continuationSeparator" w:id="0">
    <w:p w14:paraId="100AC385" w14:textId="77777777" w:rsidR="00196392" w:rsidRDefault="00196392" w:rsidP="00F2730B">
      <w:pPr>
        <w:spacing w:after="0" w:line="240" w:lineRule="auto"/>
      </w:pPr>
      <w:r>
        <w:continuationSeparator/>
      </w:r>
    </w:p>
  </w:footnote>
  <w:footnote w:id="1">
    <w:p w14:paraId="6E4F61D0" w14:textId="1B18BBF0" w:rsidR="0037718A" w:rsidRDefault="0037718A" w:rsidP="000B350A">
      <w:pPr>
        <w:pStyle w:val="FootnoteText"/>
        <w:spacing w:after="0"/>
      </w:pPr>
      <w:r>
        <w:rPr>
          <w:rStyle w:val="FootnoteReference"/>
        </w:rPr>
        <w:footnoteRef/>
      </w:r>
      <w:r>
        <w:t xml:space="preserve"> Total additional capacity required reflect estimates only, based on AEMO's 2026 ISP Generation and Storage Outlook – step change scenario – Optimal Development Path – Victoria (2026 to 2035)</w:t>
      </w:r>
    </w:p>
  </w:footnote>
  <w:footnote w:id="2">
    <w:p w14:paraId="158B9B69" w14:textId="52DEFD7E" w:rsidR="0037718A" w:rsidRDefault="0037718A" w:rsidP="00C6520E">
      <w:pPr>
        <w:pStyle w:val="FootnoteText"/>
        <w:spacing w:after="240"/>
      </w:pPr>
      <w:r>
        <w:rPr>
          <w:rStyle w:val="FootnoteReference"/>
        </w:rPr>
        <w:footnoteRef/>
      </w:r>
      <w:r>
        <w:t xml:space="preserve"> Victoria in Future | Department of Transport and Planning | </w:t>
      </w:r>
      <w:hyperlink r:id="rId1" w:tooltip="Opens the Victorian Government planning website page for Victoria in Future population projections" w:history="1">
        <w:r w:rsidR="00512CF3" w:rsidRPr="00512CF3">
          <w:rPr>
            <w:rStyle w:val="Hyperlink"/>
          </w:rPr>
          <w:t>planning.vic.gov.au/guides-and-resources/Data-spatial-and-insights/discover-and-access-planning-open-data/victoria-in-future</w:t>
        </w:r>
      </w:hyperlink>
    </w:p>
  </w:footnote>
  <w:footnote w:id="3">
    <w:p w14:paraId="6B923A92" w14:textId="50E4194A" w:rsidR="0037718A" w:rsidRDefault="0037718A" w:rsidP="00C6520E">
      <w:pPr>
        <w:pStyle w:val="FootnoteText"/>
        <w:spacing w:after="240"/>
        <w:ind w:right="-427"/>
      </w:pPr>
      <w:r>
        <w:rPr>
          <w:rStyle w:val="FootnoteReference"/>
        </w:rPr>
        <w:footnoteRef/>
      </w:r>
      <w:r>
        <w:t xml:space="preserve"> Why invest in Melbourne? | City of Melbourne | </w:t>
      </w:r>
      <w:hyperlink r:id="rId2" w:tooltip="Opens the City of Melbourne web page Why invest in Melbourne?" w:history="1">
        <w:r w:rsidR="00512CF3" w:rsidRPr="00512CF3">
          <w:rPr>
            <w:rStyle w:val="Hyperlink"/>
          </w:rPr>
          <w:t>melbourne.vic.gov.au/why-invest-</w:t>
        </w:r>
        <w:proofErr w:type="spellStart"/>
        <w:r w:rsidR="00512CF3" w:rsidRPr="00512CF3">
          <w:rPr>
            <w:rStyle w:val="Hyperlink"/>
          </w:rPr>
          <w:t>melbourne</w:t>
        </w:r>
        <w:proofErr w:type="spellEnd"/>
      </w:hyperlink>
    </w:p>
  </w:footnote>
  <w:footnote w:id="4">
    <w:p w14:paraId="55E233A1" w14:textId="6B46E9E8" w:rsidR="0037718A" w:rsidRDefault="0037718A" w:rsidP="00C6520E">
      <w:pPr>
        <w:pStyle w:val="FootnoteText"/>
        <w:spacing w:after="0"/>
      </w:pPr>
      <w:r>
        <w:rPr>
          <w:rStyle w:val="FootnoteReference"/>
        </w:rPr>
        <w:footnoteRef/>
      </w:r>
      <w:r>
        <w:t xml:space="preserve"> EIU Global Liveability Index 2026 | </w:t>
      </w:r>
      <w:hyperlink r:id="rId3" w:tooltip="Opens the Economist Intelligence Unit Global Liveability Index 2026 report (PDF)" w:history="1">
        <w:r w:rsidR="00512CF3" w:rsidRPr="00512CF3">
          <w:rPr>
            <w:rStyle w:val="Hyperlink"/>
          </w:rPr>
          <w:t>eiu.com/n/wp-content/uploads/2026/07/EIU_</w:t>
        </w:r>
        <w:r w:rsidR="00C6520E">
          <w:rPr>
            <w:rStyle w:val="Hyperlink"/>
          </w:rPr>
          <w:br/>
        </w:r>
        <w:r w:rsidR="00512CF3" w:rsidRPr="00512CF3">
          <w:rPr>
            <w:rStyle w:val="Hyperlink"/>
          </w:rPr>
          <w:t>Liveability-Index-2026.pdf</w:t>
        </w:r>
      </w:hyperlink>
    </w:p>
  </w:footnote>
  <w:footnote w:id="5">
    <w:p w14:paraId="5FA156B3" w14:textId="578D4D1A" w:rsidR="0037718A" w:rsidRDefault="0037718A" w:rsidP="003E0FA8">
      <w:pPr>
        <w:pStyle w:val="FootnoteText"/>
        <w:spacing w:after="0"/>
      </w:pPr>
      <w:r>
        <w:rPr>
          <w:rStyle w:val="FootnoteReference"/>
        </w:rPr>
        <w:footnoteRef/>
      </w:r>
      <w:r>
        <w:t xml:space="preserve"> Sources: GWEC Global Offshore Wind Report 2026; GWEC Global Offshore Wind Report 2025.</w:t>
      </w:r>
    </w:p>
  </w:footnote>
  <w:footnote w:id="6">
    <w:p w14:paraId="07568303" w14:textId="3689F74A" w:rsidR="00F823A7" w:rsidRDefault="00F823A7" w:rsidP="00A04AA2">
      <w:pPr>
        <w:pStyle w:val="FootnoteText"/>
        <w:spacing w:after="0"/>
      </w:pPr>
      <w:r>
        <w:rPr>
          <w:rStyle w:val="FootnoteReference"/>
        </w:rPr>
        <w:footnoteRef/>
      </w:r>
      <w:r>
        <w:t xml:space="preserve"> Victorian Energy Jobs Plan | 2026 | </w:t>
      </w:r>
      <w:hyperlink r:id="rId4" w:tooltip="Opens the Victorian Government energy website page for the Victorian Energy Jobs Plan" w:history="1">
        <w:r w:rsidR="00512CF3" w:rsidRPr="00512CF3">
          <w:rPr>
            <w:rStyle w:val="Hyperlink"/>
          </w:rPr>
          <w:t>energy.vic.gov.au/renewable-energy/our-energy-workforce/victorian-energy-jobs-plan</w:t>
        </w:r>
      </w:hyperlink>
    </w:p>
  </w:footnote>
  <w:footnote w:id="7">
    <w:p w14:paraId="2FBE3F73" w14:textId="7824DF3A" w:rsidR="00F823A7" w:rsidRDefault="00F823A7">
      <w:pPr>
        <w:pStyle w:val="FootnoteText"/>
      </w:pPr>
      <w:r>
        <w:rPr>
          <w:rStyle w:val="FootnoteReference"/>
        </w:rPr>
        <w:footnoteRef/>
      </w:r>
      <w:r>
        <w:t xml:space="preserve"> World University Rankings | QS | Accessed July 2026 | </w:t>
      </w:r>
      <w:hyperlink r:id="rId5" w:tooltip="Opens the QS World University Rankings website" w:history="1">
        <w:r w:rsidR="00512CF3" w:rsidRPr="00512CF3">
          <w:rPr>
            <w:rStyle w:val="Hyperlink"/>
          </w:rPr>
          <w:t>topuniversities.com/world-university-rankings</w:t>
        </w:r>
      </w:hyperlink>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m="http://schemas.openxmlformats.org/officeDocument/2006/math" xmlns:aink="http://schemas.microsoft.com/office/drawing/2016/ink" xmlns:am3d="http://schemas.microsoft.com/office/drawing/2017/model3d" xmlns:oel="http://schemas.microsoft.com/office/2019/extlst" xmlns:r="http://schemas.openxmlformats.org/officeDocument/2006/relationships" xmlns:wp14="http://schemas.microsoft.com/office/word/2010/wordprocessingDrawing" xmlns:wp="http://schemas.openxmlformats.org/drawingml/2006/wordprocessingDrawing" xmlns:wpg="http://schemas.microsoft.com/office/word/2010/wordprocessingGroup" xmlns:wpi="http://schemas.microsoft.com/office/word/2010/wordprocessingInk" xmlns:wps="http://schemas.microsoft.com/office/word/2010/wordprocessingShape"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xmlns:wne="http://schemas.microsoft.com/office/word/2006/wordml" mc:Ignorable="w14 w15 w16se w16cid w16 w16cex w16sdtdh w16sdtfl w16du wp14">
  <w:p w14:paraId="1B8F3FE0" w14:textId="77777777" w:rsidR="00056ACF" w:rsidRDefault="00056ACF">
    <w:pPr>
      <w:pStyle w:val="Heade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m="http://schemas.openxmlformats.org/officeDocument/2006/math" xmlns:aink="http://schemas.microsoft.com/office/drawing/2016/ink" xmlns:am3d="http://schemas.microsoft.com/office/drawing/2017/model3d" xmlns:oel="http://schemas.microsoft.com/office/2019/extlst" xmlns:r="http://schemas.openxmlformats.org/officeDocument/2006/relationships" xmlns:wp14="http://schemas.microsoft.com/office/word/2010/wordprocessingDrawing" xmlns:wp="http://schemas.openxmlformats.org/drawingml/2006/wordprocessingDrawing" xmlns:wpg="http://schemas.microsoft.com/office/word/2010/wordprocessingGroup" xmlns:wpi="http://schemas.microsoft.com/office/word/2010/wordprocessingInk" xmlns:wps="http://schemas.microsoft.com/office/word/2010/wordprocessingShape"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xmlns:wne="http://schemas.microsoft.com/office/word/2006/wordml" mc:Ignorable="w14 w15 w16se w16cid w16 w16cex w16sdtdh w16sdtfl w16du wp14">
  <w:p w14:paraId="40519962" w14:textId="77777777" w:rsidR="00056ACF" w:rsidRDefault="00056ACF">
    <w:pPr>
      <w:pStyle w:val="Header"/>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m="http://schemas.openxmlformats.org/officeDocument/2006/math" xmlns:aink="http://schemas.microsoft.com/office/drawing/2016/ink" xmlns:am3d="http://schemas.microsoft.com/office/drawing/2017/model3d" xmlns:oel="http://schemas.microsoft.com/office/2019/extlst" xmlns:r="http://schemas.openxmlformats.org/officeDocument/2006/relationships" xmlns:wp14="http://schemas.microsoft.com/office/word/2010/wordprocessingDrawing" xmlns:wp="http://schemas.openxmlformats.org/drawingml/2006/wordprocessingDrawing" xmlns:wpg="http://schemas.microsoft.com/office/word/2010/wordprocessingGroup" xmlns:wpi="http://schemas.microsoft.com/office/word/2010/wordprocessingInk" xmlns:wps="http://schemas.microsoft.com/office/word/2010/wordprocessingShape"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xmlns:wne="http://schemas.microsoft.com/office/word/2006/wordml" mc:Ignorable="w14 w15 w16se w16cid w16 w16cex w16sdtdh w16sdtfl w16du wp14">
  <w:p w14:paraId="6F3B6991" w14:textId="77777777" w:rsidR="00056ACF" w:rsidRDefault="00056ACF">
    <w:pPr>
      <w:pStyle w:val="Heade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m="http://schemas.openxmlformats.org/officeDocument/2006/math" xmlns:aink="http://schemas.microsoft.com/office/drawing/2016/ink" xmlns:am3d="http://schemas.microsoft.com/office/drawing/2017/model3d" xmlns:oel="http://schemas.microsoft.com/office/2019/extlst" xmlns:r="http://schemas.openxmlformats.org/officeDocument/2006/relationships" xmlns:wp14="http://schemas.microsoft.com/office/word/2010/wordprocessingDrawing" xmlns:wp="http://schemas.openxmlformats.org/drawingml/2006/wordprocessingDrawing" xmlns:wpg="http://schemas.microsoft.com/office/word/2010/wordprocessingGroup" xmlns:wpi="http://schemas.microsoft.com/office/word/2010/wordprocessingInk" xmlns:wps="http://schemas.microsoft.com/office/word/2010/wordprocessingShape"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xmlns:wne="http://schemas.microsoft.com/office/word/2006/wordml" mc:Ignorable="w14 w15 w16se w16cid w16 w16cex w16sdtdh w16sdtfl w16du wp14">
  <w:abstractNum w:abstractNumId="0" w15:restartNumberingAfterBreak="0">
    <w:nsid w:val="FFFFFF7C"/>
    <w:multiLevelType w:val="singleLevel"/>
    <w:tmpl w:val="9FACF4CC"/>
    <w:lvl w:ilvl="0">
      <w:start w:val="1"/>
      <w:numFmt w:val="decimal"/>
      <w:pStyle w:val="ListNumber5"/>
      <w:lvlText w:val="%1."/>
      <w:lvlJc w:val="left"/>
      <w:pPr>
        <w:tabs>
          <w:tab w:val="num" w:pos="1492"/>
        </w:tabs>
        <w:ind w:left="1492" w:hanging="360"/>
      </w:pPr>
    </w:lvl>
  </w:abstractNum>
  <w:abstractNum w:abstractNumId="1" w15:restartNumberingAfterBreak="0">
    <w:nsid w:val="FFFFFF7D"/>
    <w:multiLevelType w:val="singleLevel"/>
    <w:tmpl w:val="3686013A"/>
    <w:lvl w:ilvl="0">
      <w:start w:val="1"/>
      <w:numFmt w:val="decimal"/>
      <w:pStyle w:val="ListNumber4"/>
      <w:lvlText w:val="%1."/>
      <w:lvlJc w:val="left"/>
      <w:pPr>
        <w:tabs>
          <w:tab w:val="num" w:pos="1209"/>
        </w:tabs>
        <w:ind w:left="1209" w:hanging="360"/>
      </w:pPr>
    </w:lvl>
  </w:abstractNum>
  <w:abstractNum w:abstractNumId="2" w15:restartNumberingAfterBreak="0">
    <w:nsid w:val="FFFFFF7E"/>
    <w:multiLevelType w:val="singleLevel"/>
    <w:tmpl w:val="B1D0FB60"/>
    <w:lvl w:ilvl="0">
      <w:start w:val="1"/>
      <w:numFmt w:val="decimal"/>
      <w:pStyle w:val="ListNumber3"/>
      <w:lvlText w:val="%1."/>
      <w:lvlJc w:val="left"/>
      <w:pPr>
        <w:tabs>
          <w:tab w:val="num" w:pos="926"/>
        </w:tabs>
        <w:ind w:left="926" w:hanging="360"/>
      </w:pPr>
    </w:lvl>
  </w:abstractNum>
  <w:abstractNum w:abstractNumId="3" w15:restartNumberingAfterBreak="0">
    <w:nsid w:val="FFFFFF7F"/>
    <w:multiLevelType w:val="singleLevel"/>
    <w:tmpl w:val="F3F8FD9A"/>
    <w:lvl w:ilvl="0">
      <w:start w:val="1"/>
      <w:numFmt w:val="decimal"/>
      <w:pStyle w:val="ListNumber2"/>
      <w:lvlText w:val="%1."/>
      <w:lvlJc w:val="left"/>
      <w:pPr>
        <w:tabs>
          <w:tab w:val="num" w:pos="643"/>
        </w:tabs>
        <w:ind w:left="643" w:hanging="360"/>
      </w:pPr>
    </w:lvl>
  </w:abstractNum>
  <w:abstractNum w:abstractNumId="4" w15:restartNumberingAfterBreak="0">
    <w:nsid w:val="FFFFFF80"/>
    <w:multiLevelType w:val="singleLevel"/>
    <w:tmpl w:val="E11ECDD4"/>
    <w:lvl w:ilvl="0">
      <w:start w:val="1"/>
      <w:numFmt w:val="bullet"/>
      <w:pStyle w:val="ListBullet5"/>
      <w:lvlText w:val=""/>
      <w:lvlJc w:val="left"/>
      <w:pPr>
        <w:tabs>
          <w:tab w:val="num" w:pos="1492"/>
        </w:tabs>
        <w:ind w:left="1492" w:hanging="360"/>
      </w:pPr>
      <w:rPr>
        <w:rFonts w:ascii="Symbol" w:hAnsi="Symbol" w:hint="default"/>
      </w:rPr>
    </w:lvl>
  </w:abstractNum>
  <w:abstractNum w:abstractNumId="5" w15:restartNumberingAfterBreak="0">
    <w:nsid w:val="FFFFFF81"/>
    <w:multiLevelType w:val="singleLevel"/>
    <w:tmpl w:val="F0A8F0E8"/>
    <w:lvl w:ilvl="0">
      <w:start w:val="1"/>
      <w:numFmt w:val="bullet"/>
      <w:pStyle w:val="ListBullet4"/>
      <w:lvlText w:val=""/>
      <w:lvlJc w:val="left"/>
      <w:pPr>
        <w:tabs>
          <w:tab w:val="num" w:pos="1209"/>
        </w:tabs>
        <w:ind w:left="1209" w:hanging="360"/>
      </w:pPr>
      <w:rPr>
        <w:rFonts w:ascii="Symbol" w:hAnsi="Symbol" w:hint="default"/>
      </w:rPr>
    </w:lvl>
  </w:abstractNum>
  <w:abstractNum w:abstractNumId="6" w15:restartNumberingAfterBreak="0">
    <w:nsid w:val="FFFFFF82"/>
    <w:multiLevelType w:val="singleLevel"/>
    <w:tmpl w:val="C9D69B22"/>
    <w:lvl w:ilvl="0">
      <w:start w:val="1"/>
      <w:numFmt w:val="bullet"/>
      <w:pStyle w:val="ListBullet3"/>
      <w:lvlText w:val=""/>
      <w:lvlJc w:val="left"/>
      <w:pPr>
        <w:ind w:left="926" w:hanging="360"/>
      </w:pPr>
      <w:rPr>
        <w:rFonts w:ascii="Wingdings" w:hAnsi="Wingdings" w:hint="default"/>
      </w:rPr>
    </w:lvl>
  </w:abstractNum>
  <w:abstractNum w:abstractNumId="7" w15:restartNumberingAfterBreak="0">
    <w:nsid w:val="FFFFFF88"/>
    <w:multiLevelType w:val="singleLevel"/>
    <w:tmpl w:val="C64E3856"/>
    <w:lvl w:ilvl="0">
      <w:start w:val="1"/>
      <w:numFmt w:val="decimal"/>
      <w:pStyle w:val="ListNumber"/>
      <w:lvlText w:val="%1."/>
      <w:lvlJc w:val="left"/>
      <w:pPr>
        <w:tabs>
          <w:tab w:val="num" w:pos="2345"/>
        </w:tabs>
        <w:ind w:left="2345" w:hanging="360"/>
      </w:pPr>
      <w:rPr>
        <w:rFonts w:hint="default"/>
      </w:rPr>
    </w:lvl>
  </w:abstractNum>
  <w:abstractNum w:abstractNumId="8" w15:restartNumberingAfterBreak="0">
    <w:nsid w:val="FFFFFF89"/>
    <w:multiLevelType w:val="singleLevel"/>
    <w:tmpl w:val="918404CC"/>
    <w:lvl w:ilvl="0">
      <w:start w:val="1"/>
      <w:numFmt w:val="bullet"/>
      <w:pStyle w:val="ListBullet"/>
      <w:lvlText w:val=""/>
      <w:lvlJc w:val="left"/>
      <w:pPr>
        <w:tabs>
          <w:tab w:val="num" w:pos="360"/>
        </w:tabs>
        <w:ind w:left="360" w:hanging="360"/>
      </w:pPr>
      <w:rPr>
        <w:rFonts w:ascii="Symbol" w:hAnsi="Symbol" w:hint="default"/>
      </w:rPr>
    </w:lvl>
  </w:abstractNum>
  <w:abstractNum w:abstractNumId="9" w15:restartNumberingAfterBreak="0">
    <w:nsid w:val="02F06B82"/>
    <w:multiLevelType w:val="multilevel"/>
    <w:tmpl w:val="55D8B3A0"/>
    <w:styleLink w:val="CurrentList8"/>
    <w:lvl w:ilvl="0">
      <w:start w:val="4"/>
      <w:numFmt w:val="lowerLetter"/>
      <w:lvlText w:val="%1."/>
      <w:lvlJc w:val="left"/>
      <w:pPr>
        <w:tabs>
          <w:tab w:val="num" w:pos="1049"/>
        </w:tabs>
        <w:ind w:left="1049" w:hanging="340"/>
      </w:pPr>
      <w:rPr>
        <w:rFonts w:hint="default"/>
      </w:rPr>
    </w:lvl>
    <w:lvl w:ilvl="1">
      <w:start w:val="1"/>
      <w:numFmt w:val="lowerLetter"/>
      <w:lvlText w:val="%2."/>
      <w:lvlJc w:val="left"/>
      <w:pPr>
        <w:ind w:left="1581" w:hanging="360"/>
      </w:pPr>
    </w:lvl>
    <w:lvl w:ilvl="2">
      <w:start w:val="1"/>
      <w:numFmt w:val="lowerRoman"/>
      <w:lvlText w:val="%3."/>
      <w:lvlJc w:val="right"/>
      <w:pPr>
        <w:ind w:left="2301" w:hanging="180"/>
      </w:pPr>
    </w:lvl>
    <w:lvl w:ilvl="3">
      <w:start w:val="1"/>
      <w:numFmt w:val="decimal"/>
      <w:lvlText w:val="%4."/>
      <w:lvlJc w:val="left"/>
      <w:pPr>
        <w:ind w:left="3021" w:hanging="360"/>
      </w:pPr>
    </w:lvl>
    <w:lvl w:ilvl="4">
      <w:start w:val="1"/>
      <w:numFmt w:val="lowerLetter"/>
      <w:lvlText w:val="%5."/>
      <w:lvlJc w:val="left"/>
      <w:pPr>
        <w:ind w:left="3741" w:hanging="360"/>
      </w:pPr>
    </w:lvl>
    <w:lvl w:ilvl="5">
      <w:start w:val="1"/>
      <w:numFmt w:val="lowerRoman"/>
      <w:lvlText w:val="%6."/>
      <w:lvlJc w:val="right"/>
      <w:pPr>
        <w:ind w:left="4461" w:hanging="180"/>
      </w:pPr>
    </w:lvl>
    <w:lvl w:ilvl="6">
      <w:start w:val="1"/>
      <w:numFmt w:val="decimal"/>
      <w:lvlText w:val="%7."/>
      <w:lvlJc w:val="left"/>
      <w:pPr>
        <w:ind w:left="5181" w:hanging="360"/>
      </w:pPr>
    </w:lvl>
    <w:lvl w:ilvl="7">
      <w:start w:val="1"/>
      <w:numFmt w:val="lowerLetter"/>
      <w:lvlText w:val="%8."/>
      <w:lvlJc w:val="left"/>
      <w:pPr>
        <w:ind w:left="5901" w:hanging="360"/>
      </w:pPr>
    </w:lvl>
    <w:lvl w:ilvl="8">
      <w:start w:val="1"/>
      <w:numFmt w:val="lowerRoman"/>
      <w:lvlText w:val="%9."/>
      <w:lvlJc w:val="right"/>
      <w:pPr>
        <w:ind w:left="6621" w:hanging="180"/>
      </w:pPr>
    </w:lvl>
  </w:abstractNum>
  <w:abstractNum w:abstractNumId="10" w15:restartNumberingAfterBreak="0">
    <w:nsid w:val="07BC660F"/>
    <w:multiLevelType w:val="multilevel"/>
    <w:tmpl w:val="C518E0AA"/>
    <w:styleLink w:val="CurrentList2"/>
    <w:lvl w:ilvl="0">
      <w:start w:val="1"/>
      <w:numFmt w:val="lowerLetter"/>
      <w:lvlText w:val="%1."/>
      <w:lvlJc w:val="left"/>
      <w:pPr>
        <w:tabs>
          <w:tab w:val="num" w:pos="340"/>
        </w:tabs>
        <w:ind w:left="340" w:hanging="340"/>
      </w:pPr>
      <w:rPr>
        <w:rFonts w:hint="default"/>
      </w:rPr>
    </w:lvl>
    <w:lvl w:ilvl="1">
      <w:start w:val="1"/>
      <w:numFmt w:val="lowerLetter"/>
      <w:lvlText w:val="%2."/>
      <w:lvlJc w:val="left"/>
      <w:pPr>
        <w:ind w:left="1440" w:hanging="360"/>
      </w:pPr>
    </w:lvl>
    <w:lvl w:ilvl="2">
      <w:start w:val="1"/>
      <w:numFmt w:val="lowerRoman"/>
      <w:lvlText w:val="%3."/>
      <w:lvlJc w:val="right"/>
      <w:pPr>
        <w:ind w:left="2160" w:hanging="180"/>
      </w:pPr>
    </w:lvl>
    <w:lvl w:ilvl="3">
      <w:start w:val="1"/>
      <w:numFmt w:val="decimal"/>
      <w:lvlText w:val="%4."/>
      <w:lvlJc w:val="left"/>
      <w:pPr>
        <w:ind w:left="2880" w:hanging="360"/>
      </w:pPr>
    </w:lvl>
    <w:lvl w:ilvl="4">
      <w:start w:val="1"/>
      <w:numFmt w:val="lowerLetter"/>
      <w:lvlText w:val="%5."/>
      <w:lvlJc w:val="left"/>
      <w:pPr>
        <w:ind w:left="3600" w:hanging="360"/>
      </w:pPr>
    </w:lvl>
    <w:lvl w:ilvl="5">
      <w:start w:val="1"/>
      <w:numFmt w:val="lowerRoman"/>
      <w:lvlText w:val="%6."/>
      <w:lvlJc w:val="right"/>
      <w:pPr>
        <w:ind w:left="4320" w:hanging="180"/>
      </w:pPr>
    </w:lvl>
    <w:lvl w:ilvl="6">
      <w:start w:val="1"/>
      <w:numFmt w:val="decimal"/>
      <w:lvlText w:val="%7."/>
      <w:lvlJc w:val="left"/>
      <w:pPr>
        <w:ind w:left="5040" w:hanging="360"/>
      </w:pPr>
    </w:lvl>
    <w:lvl w:ilvl="7">
      <w:start w:val="1"/>
      <w:numFmt w:val="lowerLetter"/>
      <w:lvlText w:val="%8."/>
      <w:lvlJc w:val="left"/>
      <w:pPr>
        <w:ind w:left="5760" w:hanging="360"/>
      </w:pPr>
    </w:lvl>
    <w:lvl w:ilvl="8">
      <w:start w:val="1"/>
      <w:numFmt w:val="lowerRoman"/>
      <w:lvlText w:val="%9."/>
      <w:lvlJc w:val="right"/>
      <w:pPr>
        <w:ind w:left="6480" w:hanging="180"/>
      </w:pPr>
    </w:lvl>
  </w:abstractNum>
  <w:abstractNum w:abstractNumId="11" w15:restartNumberingAfterBreak="0">
    <w:nsid w:val="0B9D4908"/>
    <w:multiLevelType w:val="multilevel"/>
    <w:tmpl w:val="4AB455C8"/>
    <w:styleLink w:val="CurrentList13"/>
    <w:lvl w:ilvl="0">
      <w:start w:val="1"/>
      <w:numFmt w:val="decimal"/>
      <w:lvlText w:val="%1"/>
      <w:lvlJc w:val="left"/>
      <w:pPr>
        <w:ind w:left="567" w:hanging="567"/>
      </w:pPr>
      <w:rPr>
        <w:rFonts w:hint="default"/>
      </w:rPr>
    </w:lvl>
    <w:lvl w:ilvl="1">
      <w:start w:val="1"/>
      <w:numFmt w:val="decimal"/>
      <w:lvlText w:val="%1.%2"/>
      <w:lvlJc w:val="left"/>
      <w:pPr>
        <w:tabs>
          <w:tab w:val="num" w:pos="567"/>
        </w:tabs>
        <w:ind w:left="567" w:hanging="567"/>
      </w:pPr>
      <w:rPr>
        <w:rFonts w:hint="default"/>
      </w:rPr>
    </w:lvl>
    <w:lvl w:ilvl="2">
      <w:start w:val="1"/>
      <w:numFmt w:val="decimal"/>
      <w:lvlText w:val="%1.%2.%3"/>
      <w:lvlJc w:val="left"/>
      <w:pPr>
        <w:tabs>
          <w:tab w:val="num" w:pos="567"/>
        </w:tabs>
        <w:ind w:left="567" w:hanging="567"/>
      </w:pPr>
      <w:rPr>
        <w:rFonts w:hint="default"/>
      </w:rPr>
    </w:lvl>
    <w:lvl w:ilvl="3">
      <w:start w:val="1"/>
      <w:numFmt w:val="decimal"/>
      <w:lvlText w:val="%1.%2.%3.%4"/>
      <w:lvlJc w:val="left"/>
      <w:pPr>
        <w:ind w:left="864" w:hanging="864"/>
      </w:pPr>
      <w:rPr>
        <w:rFonts w:hint="default"/>
      </w:rPr>
    </w:lvl>
    <w:lvl w:ilvl="4">
      <w:start w:val="1"/>
      <w:numFmt w:val="decimal"/>
      <w:lvlText w:val="%1.%2.%3.%4.%5"/>
      <w:lvlJc w:val="left"/>
      <w:pPr>
        <w:ind w:left="1008" w:hanging="1008"/>
      </w:pPr>
      <w:rPr>
        <w:rFonts w:hint="default"/>
      </w:rPr>
    </w:lvl>
    <w:lvl w:ilvl="5">
      <w:start w:val="1"/>
      <w:numFmt w:val="decimal"/>
      <w:lvlText w:val="%1.%2.%3.%4.%5.%6"/>
      <w:lvlJc w:val="left"/>
      <w:pPr>
        <w:ind w:left="1152" w:hanging="1152"/>
      </w:pPr>
      <w:rPr>
        <w:rFonts w:hint="default"/>
      </w:rPr>
    </w:lvl>
    <w:lvl w:ilvl="6">
      <w:start w:val="1"/>
      <w:numFmt w:val="decimal"/>
      <w:lvlText w:val="%1.%2.%3.%4.%5.%6.%7"/>
      <w:lvlJc w:val="left"/>
      <w:pPr>
        <w:ind w:left="1296" w:hanging="1296"/>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584" w:hanging="1584"/>
      </w:pPr>
      <w:rPr>
        <w:rFonts w:hint="default"/>
      </w:rPr>
    </w:lvl>
  </w:abstractNum>
  <w:abstractNum w:abstractNumId="12" w15:restartNumberingAfterBreak="0">
    <w:nsid w:val="0ED41628"/>
    <w:multiLevelType w:val="multilevel"/>
    <w:tmpl w:val="0CEE4B10"/>
    <w:styleLink w:val="CurrentList7"/>
    <w:lvl w:ilvl="0">
      <w:start w:val="1"/>
      <w:numFmt w:val="lowerLetter"/>
      <w:lvlText w:val="%1."/>
      <w:lvlJc w:val="left"/>
      <w:pPr>
        <w:tabs>
          <w:tab w:val="num" w:pos="340"/>
        </w:tabs>
        <w:ind w:left="340" w:hanging="340"/>
      </w:pPr>
      <w:rPr>
        <w:rFonts w:hint="default"/>
      </w:rPr>
    </w:lvl>
    <w:lvl w:ilvl="1">
      <w:start w:val="1"/>
      <w:numFmt w:val="lowerLetter"/>
      <w:lvlText w:val="%2."/>
      <w:lvlJc w:val="left"/>
      <w:pPr>
        <w:ind w:left="1440" w:hanging="360"/>
      </w:pPr>
    </w:lvl>
    <w:lvl w:ilvl="2">
      <w:start w:val="1"/>
      <w:numFmt w:val="lowerRoman"/>
      <w:lvlText w:val="%3."/>
      <w:lvlJc w:val="right"/>
      <w:pPr>
        <w:ind w:left="2160" w:hanging="180"/>
      </w:pPr>
    </w:lvl>
    <w:lvl w:ilvl="3">
      <w:start w:val="1"/>
      <w:numFmt w:val="decimal"/>
      <w:lvlText w:val="%4."/>
      <w:lvlJc w:val="left"/>
      <w:pPr>
        <w:ind w:left="2880" w:hanging="360"/>
      </w:pPr>
    </w:lvl>
    <w:lvl w:ilvl="4">
      <w:start w:val="1"/>
      <w:numFmt w:val="lowerLetter"/>
      <w:lvlText w:val="%5."/>
      <w:lvlJc w:val="left"/>
      <w:pPr>
        <w:ind w:left="3600" w:hanging="360"/>
      </w:pPr>
    </w:lvl>
    <w:lvl w:ilvl="5">
      <w:start w:val="1"/>
      <w:numFmt w:val="lowerRoman"/>
      <w:lvlText w:val="%6."/>
      <w:lvlJc w:val="right"/>
      <w:pPr>
        <w:ind w:left="4320" w:hanging="180"/>
      </w:pPr>
    </w:lvl>
    <w:lvl w:ilvl="6">
      <w:start w:val="1"/>
      <w:numFmt w:val="decimal"/>
      <w:lvlText w:val="%7."/>
      <w:lvlJc w:val="left"/>
      <w:pPr>
        <w:ind w:left="5040" w:hanging="360"/>
      </w:pPr>
    </w:lvl>
    <w:lvl w:ilvl="7">
      <w:start w:val="1"/>
      <w:numFmt w:val="lowerLetter"/>
      <w:lvlText w:val="%8."/>
      <w:lvlJc w:val="left"/>
      <w:pPr>
        <w:ind w:left="5760" w:hanging="360"/>
      </w:pPr>
    </w:lvl>
    <w:lvl w:ilvl="8">
      <w:start w:val="1"/>
      <w:numFmt w:val="lowerRoman"/>
      <w:lvlText w:val="%9."/>
      <w:lvlJc w:val="right"/>
      <w:pPr>
        <w:ind w:left="6480" w:hanging="180"/>
      </w:pPr>
    </w:lvl>
  </w:abstractNum>
  <w:abstractNum w:abstractNumId="13" w15:restartNumberingAfterBreak="0">
    <w:nsid w:val="0F7E0923"/>
    <w:multiLevelType w:val="multilevel"/>
    <w:tmpl w:val="0809001D"/>
    <w:styleLink w:val="1ai"/>
    <w:lvl w:ilvl="0">
      <w:start w:val="1"/>
      <w:numFmt w:val="decimal"/>
      <w:lvlText w:val="%1)"/>
      <w:lvlJc w:val="left"/>
      <w:pPr>
        <w:ind w:left="360" w:hanging="360"/>
      </w:pPr>
    </w:lvl>
    <w:lvl w:ilvl="1">
      <w:start w:val="1"/>
      <w:numFmt w:val="lowerLetter"/>
      <w:lvlText w:val="%2)"/>
      <w:lvlJc w:val="left"/>
      <w:pPr>
        <w:ind w:left="720" w:hanging="360"/>
      </w:pPr>
    </w:lvl>
    <w:lvl w:ilvl="2">
      <w:start w:val="1"/>
      <w:numFmt w:val="lowerRoman"/>
      <w:lvlText w:val="%3)"/>
      <w:lvlJc w:val="left"/>
      <w:pPr>
        <w:ind w:left="1080" w:hanging="360"/>
      </w:pPr>
    </w:lvl>
    <w:lvl w:ilvl="3">
      <w:start w:val="1"/>
      <w:numFmt w:val="decimal"/>
      <w:lvlText w:val="(%4)"/>
      <w:lvlJc w:val="left"/>
      <w:pPr>
        <w:ind w:left="1440" w:hanging="360"/>
      </w:pPr>
    </w:lvl>
    <w:lvl w:ilvl="4">
      <w:start w:val="1"/>
      <w:numFmt w:val="lowerLetter"/>
      <w:lvlText w:val="(%5)"/>
      <w:lvlJc w:val="left"/>
      <w:pPr>
        <w:ind w:left="1800" w:hanging="360"/>
      </w:pPr>
    </w:lvl>
    <w:lvl w:ilvl="5">
      <w:start w:val="1"/>
      <w:numFmt w:val="lowerRoman"/>
      <w:lvlText w:val="(%6)"/>
      <w:lvlJc w:val="left"/>
      <w:pPr>
        <w:ind w:left="2160" w:hanging="360"/>
      </w:pPr>
    </w:lvl>
    <w:lvl w:ilvl="6">
      <w:start w:val="1"/>
      <w:numFmt w:val="decimal"/>
      <w:lvlText w:val="%7."/>
      <w:lvlJc w:val="left"/>
      <w:pPr>
        <w:ind w:left="2520" w:hanging="360"/>
      </w:pPr>
    </w:lvl>
    <w:lvl w:ilvl="7">
      <w:start w:val="1"/>
      <w:numFmt w:val="lowerLetter"/>
      <w:lvlText w:val="%8."/>
      <w:lvlJc w:val="left"/>
      <w:pPr>
        <w:ind w:left="2880" w:hanging="360"/>
      </w:pPr>
    </w:lvl>
    <w:lvl w:ilvl="8">
      <w:start w:val="1"/>
      <w:numFmt w:val="lowerRoman"/>
      <w:lvlText w:val="%9."/>
      <w:lvlJc w:val="left"/>
      <w:pPr>
        <w:ind w:left="3240" w:hanging="360"/>
      </w:pPr>
    </w:lvl>
  </w:abstractNum>
  <w:abstractNum w:abstractNumId="14" w15:restartNumberingAfterBreak="0">
    <w:nsid w:val="177A50B1"/>
    <w:multiLevelType w:val="multilevel"/>
    <w:tmpl w:val="EE1E9434"/>
    <w:styleLink w:val="CurrentList10"/>
    <w:lvl w:ilvl="0">
      <w:start w:val="2"/>
      <w:numFmt w:val="lowerLetter"/>
      <w:lvlText w:val="%1."/>
      <w:lvlJc w:val="left"/>
      <w:pPr>
        <w:tabs>
          <w:tab w:val="num" w:pos="340"/>
        </w:tabs>
        <w:ind w:left="340" w:hanging="340"/>
      </w:pPr>
      <w:rPr>
        <w:rFonts w:hint="default"/>
      </w:rPr>
    </w:lvl>
    <w:lvl w:ilvl="1">
      <w:start w:val="1"/>
      <w:numFmt w:val="lowerLetter"/>
      <w:lvlText w:val="%2."/>
      <w:lvlJc w:val="left"/>
      <w:pPr>
        <w:ind w:left="1440" w:hanging="360"/>
      </w:pPr>
    </w:lvl>
    <w:lvl w:ilvl="2">
      <w:start w:val="1"/>
      <w:numFmt w:val="lowerRoman"/>
      <w:lvlText w:val="%3."/>
      <w:lvlJc w:val="right"/>
      <w:pPr>
        <w:ind w:left="2160" w:hanging="180"/>
      </w:pPr>
    </w:lvl>
    <w:lvl w:ilvl="3">
      <w:start w:val="1"/>
      <w:numFmt w:val="decimal"/>
      <w:lvlText w:val="%4."/>
      <w:lvlJc w:val="left"/>
      <w:pPr>
        <w:ind w:left="2880" w:hanging="360"/>
      </w:pPr>
    </w:lvl>
    <w:lvl w:ilvl="4">
      <w:start w:val="1"/>
      <w:numFmt w:val="lowerLetter"/>
      <w:lvlText w:val="%5."/>
      <w:lvlJc w:val="left"/>
      <w:pPr>
        <w:ind w:left="3600" w:hanging="360"/>
      </w:pPr>
    </w:lvl>
    <w:lvl w:ilvl="5">
      <w:start w:val="1"/>
      <w:numFmt w:val="lowerRoman"/>
      <w:lvlText w:val="%6."/>
      <w:lvlJc w:val="right"/>
      <w:pPr>
        <w:ind w:left="4320" w:hanging="180"/>
      </w:pPr>
    </w:lvl>
    <w:lvl w:ilvl="6">
      <w:start w:val="1"/>
      <w:numFmt w:val="decimal"/>
      <w:lvlText w:val="%7."/>
      <w:lvlJc w:val="left"/>
      <w:pPr>
        <w:ind w:left="5040" w:hanging="360"/>
      </w:pPr>
    </w:lvl>
    <w:lvl w:ilvl="7">
      <w:start w:val="1"/>
      <w:numFmt w:val="lowerLetter"/>
      <w:lvlText w:val="%8."/>
      <w:lvlJc w:val="left"/>
      <w:pPr>
        <w:ind w:left="5760" w:hanging="360"/>
      </w:pPr>
    </w:lvl>
    <w:lvl w:ilvl="8">
      <w:start w:val="1"/>
      <w:numFmt w:val="lowerRoman"/>
      <w:lvlText w:val="%9."/>
      <w:lvlJc w:val="right"/>
      <w:pPr>
        <w:ind w:left="6480" w:hanging="180"/>
      </w:pPr>
    </w:lvl>
  </w:abstractNum>
  <w:abstractNum w:abstractNumId="15" w15:restartNumberingAfterBreak="0">
    <w:nsid w:val="1ADD3C4D"/>
    <w:multiLevelType w:val="multilevel"/>
    <w:tmpl w:val="0CEE4B10"/>
    <w:styleLink w:val="CurrentList4"/>
    <w:lvl w:ilvl="0">
      <w:start w:val="1"/>
      <w:numFmt w:val="lowerLetter"/>
      <w:lvlText w:val="%1."/>
      <w:lvlJc w:val="left"/>
      <w:pPr>
        <w:tabs>
          <w:tab w:val="num" w:pos="340"/>
        </w:tabs>
        <w:ind w:left="340" w:hanging="340"/>
      </w:pPr>
      <w:rPr>
        <w:rFonts w:hint="default"/>
      </w:rPr>
    </w:lvl>
    <w:lvl w:ilvl="1">
      <w:start w:val="1"/>
      <w:numFmt w:val="lowerLetter"/>
      <w:lvlText w:val="%2."/>
      <w:lvlJc w:val="left"/>
      <w:pPr>
        <w:ind w:left="1440" w:hanging="360"/>
      </w:pPr>
    </w:lvl>
    <w:lvl w:ilvl="2">
      <w:start w:val="1"/>
      <w:numFmt w:val="lowerRoman"/>
      <w:lvlText w:val="%3."/>
      <w:lvlJc w:val="right"/>
      <w:pPr>
        <w:ind w:left="2160" w:hanging="180"/>
      </w:pPr>
    </w:lvl>
    <w:lvl w:ilvl="3">
      <w:start w:val="1"/>
      <w:numFmt w:val="decimal"/>
      <w:lvlText w:val="%4."/>
      <w:lvlJc w:val="left"/>
      <w:pPr>
        <w:ind w:left="2880" w:hanging="360"/>
      </w:pPr>
    </w:lvl>
    <w:lvl w:ilvl="4">
      <w:start w:val="1"/>
      <w:numFmt w:val="lowerLetter"/>
      <w:lvlText w:val="%5."/>
      <w:lvlJc w:val="left"/>
      <w:pPr>
        <w:ind w:left="3600" w:hanging="360"/>
      </w:pPr>
    </w:lvl>
    <w:lvl w:ilvl="5">
      <w:start w:val="1"/>
      <w:numFmt w:val="lowerRoman"/>
      <w:lvlText w:val="%6."/>
      <w:lvlJc w:val="right"/>
      <w:pPr>
        <w:ind w:left="4320" w:hanging="180"/>
      </w:pPr>
    </w:lvl>
    <w:lvl w:ilvl="6">
      <w:start w:val="1"/>
      <w:numFmt w:val="decimal"/>
      <w:lvlText w:val="%7."/>
      <w:lvlJc w:val="left"/>
      <w:pPr>
        <w:ind w:left="5040" w:hanging="360"/>
      </w:pPr>
    </w:lvl>
    <w:lvl w:ilvl="7">
      <w:start w:val="1"/>
      <w:numFmt w:val="lowerLetter"/>
      <w:lvlText w:val="%8."/>
      <w:lvlJc w:val="left"/>
      <w:pPr>
        <w:ind w:left="5760" w:hanging="360"/>
      </w:pPr>
    </w:lvl>
    <w:lvl w:ilvl="8">
      <w:start w:val="1"/>
      <w:numFmt w:val="lowerRoman"/>
      <w:lvlText w:val="%9."/>
      <w:lvlJc w:val="right"/>
      <w:pPr>
        <w:ind w:left="6480" w:hanging="180"/>
      </w:pPr>
    </w:lvl>
  </w:abstractNum>
  <w:abstractNum w:abstractNumId="16" w15:restartNumberingAfterBreak="0">
    <w:nsid w:val="297F2880"/>
    <w:multiLevelType w:val="multilevel"/>
    <w:tmpl w:val="4AB455C8"/>
    <w:styleLink w:val="CurrentList16"/>
    <w:lvl w:ilvl="0">
      <w:start w:val="1"/>
      <w:numFmt w:val="decimal"/>
      <w:lvlText w:val="%1"/>
      <w:lvlJc w:val="left"/>
      <w:pPr>
        <w:ind w:left="567" w:hanging="567"/>
      </w:pPr>
      <w:rPr>
        <w:rFonts w:hint="default"/>
      </w:rPr>
    </w:lvl>
    <w:lvl w:ilvl="1">
      <w:start w:val="1"/>
      <w:numFmt w:val="decimal"/>
      <w:lvlText w:val="%1.%2"/>
      <w:lvlJc w:val="left"/>
      <w:pPr>
        <w:tabs>
          <w:tab w:val="num" w:pos="567"/>
        </w:tabs>
        <w:ind w:left="567" w:hanging="567"/>
      </w:pPr>
      <w:rPr>
        <w:rFonts w:hint="default"/>
      </w:rPr>
    </w:lvl>
    <w:lvl w:ilvl="2">
      <w:start w:val="1"/>
      <w:numFmt w:val="decimal"/>
      <w:lvlText w:val="%1.%2.%3"/>
      <w:lvlJc w:val="left"/>
      <w:pPr>
        <w:tabs>
          <w:tab w:val="num" w:pos="567"/>
        </w:tabs>
        <w:ind w:left="567" w:hanging="567"/>
      </w:pPr>
      <w:rPr>
        <w:rFonts w:hint="default"/>
      </w:rPr>
    </w:lvl>
    <w:lvl w:ilvl="3">
      <w:start w:val="1"/>
      <w:numFmt w:val="decimal"/>
      <w:lvlText w:val="%1.%2.%3.%4"/>
      <w:lvlJc w:val="left"/>
      <w:pPr>
        <w:ind w:left="864" w:hanging="864"/>
      </w:pPr>
      <w:rPr>
        <w:rFonts w:hint="default"/>
      </w:rPr>
    </w:lvl>
    <w:lvl w:ilvl="4">
      <w:start w:val="1"/>
      <w:numFmt w:val="decimal"/>
      <w:lvlText w:val="%1.%2.%3.%4.%5"/>
      <w:lvlJc w:val="left"/>
      <w:pPr>
        <w:ind w:left="1008" w:hanging="1008"/>
      </w:pPr>
      <w:rPr>
        <w:rFonts w:hint="default"/>
      </w:rPr>
    </w:lvl>
    <w:lvl w:ilvl="5">
      <w:start w:val="1"/>
      <w:numFmt w:val="decimal"/>
      <w:lvlText w:val="%1.%2.%3.%4.%5.%6"/>
      <w:lvlJc w:val="left"/>
      <w:pPr>
        <w:ind w:left="1152" w:hanging="1152"/>
      </w:pPr>
      <w:rPr>
        <w:rFonts w:hint="default"/>
      </w:rPr>
    </w:lvl>
    <w:lvl w:ilvl="6">
      <w:start w:val="1"/>
      <w:numFmt w:val="decimal"/>
      <w:lvlText w:val="%1.%2.%3.%4.%5.%6.%7"/>
      <w:lvlJc w:val="left"/>
      <w:pPr>
        <w:ind w:left="1296" w:hanging="1296"/>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584" w:hanging="1584"/>
      </w:pPr>
      <w:rPr>
        <w:rFonts w:hint="default"/>
      </w:rPr>
    </w:lvl>
  </w:abstractNum>
  <w:abstractNum w:abstractNumId="17" w15:restartNumberingAfterBreak="0">
    <w:nsid w:val="2EBE7834"/>
    <w:multiLevelType w:val="hybridMultilevel"/>
    <w:tmpl w:val="E5F2027C"/>
    <w:lvl w:ilvl="0" w:tplc="DD82739A">
      <w:start w:val="1"/>
      <w:numFmt w:val="lowerRoman"/>
      <w:pStyle w:val="Listparagraphi"/>
      <w:lvlText w:val="%1."/>
      <w:lvlJc w:val="left"/>
      <w:pPr>
        <w:tabs>
          <w:tab w:val="num" w:pos="1049"/>
        </w:tabs>
        <w:ind w:left="1049" w:hanging="340"/>
      </w:pPr>
      <w:rPr>
        <w:rFonts w:hint="default"/>
      </w:rPr>
    </w:lvl>
    <w:lvl w:ilvl="1" w:tplc="FFFFFFFF" w:tentative="1">
      <w:start w:val="1"/>
      <w:numFmt w:val="lowerLetter"/>
      <w:lvlText w:val="%2."/>
      <w:lvlJc w:val="left"/>
      <w:pPr>
        <w:ind w:left="2149" w:hanging="360"/>
      </w:pPr>
    </w:lvl>
    <w:lvl w:ilvl="2" w:tplc="FFFFFFFF" w:tentative="1">
      <w:start w:val="1"/>
      <w:numFmt w:val="lowerRoman"/>
      <w:lvlText w:val="%3."/>
      <w:lvlJc w:val="right"/>
      <w:pPr>
        <w:ind w:left="2869" w:hanging="180"/>
      </w:pPr>
    </w:lvl>
    <w:lvl w:ilvl="3" w:tplc="FFFFFFFF" w:tentative="1">
      <w:start w:val="1"/>
      <w:numFmt w:val="decimal"/>
      <w:lvlText w:val="%4."/>
      <w:lvlJc w:val="left"/>
      <w:pPr>
        <w:ind w:left="3589" w:hanging="360"/>
      </w:pPr>
    </w:lvl>
    <w:lvl w:ilvl="4" w:tplc="FFFFFFFF" w:tentative="1">
      <w:start w:val="1"/>
      <w:numFmt w:val="lowerLetter"/>
      <w:lvlText w:val="%5."/>
      <w:lvlJc w:val="left"/>
      <w:pPr>
        <w:ind w:left="4309" w:hanging="360"/>
      </w:pPr>
    </w:lvl>
    <w:lvl w:ilvl="5" w:tplc="FFFFFFFF" w:tentative="1">
      <w:start w:val="1"/>
      <w:numFmt w:val="lowerRoman"/>
      <w:lvlText w:val="%6."/>
      <w:lvlJc w:val="right"/>
      <w:pPr>
        <w:ind w:left="5029" w:hanging="180"/>
      </w:pPr>
    </w:lvl>
    <w:lvl w:ilvl="6" w:tplc="FFFFFFFF" w:tentative="1">
      <w:start w:val="1"/>
      <w:numFmt w:val="decimal"/>
      <w:lvlText w:val="%7."/>
      <w:lvlJc w:val="left"/>
      <w:pPr>
        <w:ind w:left="5749" w:hanging="360"/>
      </w:pPr>
    </w:lvl>
    <w:lvl w:ilvl="7" w:tplc="FFFFFFFF" w:tentative="1">
      <w:start w:val="1"/>
      <w:numFmt w:val="lowerLetter"/>
      <w:lvlText w:val="%8."/>
      <w:lvlJc w:val="left"/>
      <w:pPr>
        <w:ind w:left="6469" w:hanging="360"/>
      </w:pPr>
    </w:lvl>
    <w:lvl w:ilvl="8" w:tplc="FFFFFFFF" w:tentative="1">
      <w:start w:val="1"/>
      <w:numFmt w:val="lowerRoman"/>
      <w:lvlText w:val="%9."/>
      <w:lvlJc w:val="right"/>
      <w:pPr>
        <w:ind w:left="7189" w:hanging="180"/>
      </w:pPr>
    </w:lvl>
  </w:abstractNum>
  <w:abstractNum w:abstractNumId="18" w15:restartNumberingAfterBreak="0">
    <w:nsid w:val="2F911340"/>
    <w:multiLevelType w:val="multilevel"/>
    <w:tmpl w:val="08090023"/>
    <w:styleLink w:val="ArticleSection"/>
    <w:lvl w:ilvl="0">
      <w:start w:val="1"/>
      <w:numFmt w:val="upperRoman"/>
      <w:lvlText w:val="Article %1."/>
      <w:lvlJc w:val="left"/>
      <w:pPr>
        <w:ind w:left="0" w:firstLine="0"/>
      </w:pPr>
    </w:lvl>
    <w:lvl w:ilvl="1">
      <w:start w:val="1"/>
      <w:numFmt w:val="decimalZero"/>
      <w:isLgl/>
      <w:lvlText w:val="Section %1.%2"/>
      <w:lvlJc w:val="left"/>
      <w:pPr>
        <w:ind w:left="0" w:firstLine="0"/>
      </w:pPr>
    </w:lvl>
    <w:lvl w:ilvl="2">
      <w:start w:val="1"/>
      <w:numFmt w:val="lowerLetter"/>
      <w:lvlText w:val="(%3)"/>
      <w:lvlJc w:val="left"/>
      <w:pPr>
        <w:ind w:left="720" w:hanging="432"/>
      </w:pPr>
    </w:lvl>
    <w:lvl w:ilvl="3">
      <w:start w:val="1"/>
      <w:numFmt w:val="lowerRoman"/>
      <w:lvlText w:val="(%4)"/>
      <w:lvlJc w:val="right"/>
      <w:pPr>
        <w:ind w:left="864" w:hanging="144"/>
      </w:pPr>
    </w:lvl>
    <w:lvl w:ilvl="4">
      <w:start w:val="1"/>
      <w:numFmt w:val="decimal"/>
      <w:lvlText w:val="%5)"/>
      <w:lvlJc w:val="left"/>
      <w:pPr>
        <w:ind w:left="1008" w:hanging="432"/>
      </w:pPr>
    </w:lvl>
    <w:lvl w:ilvl="5">
      <w:start w:val="1"/>
      <w:numFmt w:val="lowerLetter"/>
      <w:lvlText w:val="%6)"/>
      <w:lvlJc w:val="left"/>
      <w:pPr>
        <w:ind w:left="1152" w:hanging="432"/>
      </w:pPr>
    </w:lvl>
    <w:lvl w:ilvl="6">
      <w:start w:val="1"/>
      <w:numFmt w:val="lowerRoman"/>
      <w:lvlText w:val="%7)"/>
      <w:lvlJc w:val="right"/>
      <w:pPr>
        <w:ind w:left="1296" w:hanging="288"/>
      </w:pPr>
    </w:lvl>
    <w:lvl w:ilvl="7">
      <w:start w:val="1"/>
      <w:numFmt w:val="lowerLetter"/>
      <w:lvlText w:val="%8."/>
      <w:lvlJc w:val="left"/>
      <w:pPr>
        <w:ind w:left="1440" w:hanging="432"/>
      </w:pPr>
    </w:lvl>
    <w:lvl w:ilvl="8">
      <w:start w:val="1"/>
      <w:numFmt w:val="lowerRoman"/>
      <w:lvlText w:val="%9."/>
      <w:lvlJc w:val="right"/>
      <w:pPr>
        <w:ind w:left="1584" w:hanging="144"/>
      </w:pPr>
    </w:lvl>
  </w:abstractNum>
  <w:abstractNum w:abstractNumId="19" w15:restartNumberingAfterBreak="0">
    <w:nsid w:val="304E5E27"/>
    <w:multiLevelType w:val="multilevel"/>
    <w:tmpl w:val="A02C5382"/>
    <w:styleLink w:val="CurrentList5"/>
    <w:lvl w:ilvl="0">
      <w:start w:val="1"/>
      <w:numFmt w:val="lowerRoman"/>
      <w:lvlText w:val="%1."/>
      <w:lvlJc w:val="left"/>
      <w:pPr>
        <w:tabs>
          <w:tab w:val="num" w:pos="1049"/>
        </w:tabs>
        <w:ind w:left="1049" w:hanging="340"/>
      </w:pPr>
      <w:rPr>
        <w:rFonts w:hint="default"/>
      </w:rPr>
    </w:lvl>
    <w:lvl w:ilvl="1">
      <w:start w:val="1"/>
      <w:numFmt w:val="lowerLetter"/>
      <w:lvlText w:val="%2."/>
      <w:lvlJc w:val="left"/>
      <w:pPr>
        <w:ind w:left="2149" w:hanging="360"/>
      </w:pPr>
    </w:lvl>
    <w:lvl w:ilvl="2">
      <w:start w:val="1"/>
      <w:numFmt w:val="lowerRoman"/>
      <w:lvlText w:val="%3."/>
      <w:lvlJc w:val="right"/>
      <w:pPr>
        <w:ind w:left="2869" w:hanging="180"/>
      </w:pPr>
    </w:lvl>
    <w:lvl w:ilvl="3">
      <w:start w:val="1"/>
      <w:numFmt w:val="decimal"/>
      <w:lvlText w:val="%4."/>
      <w:lvlJc w:val="left"/>
      <w:pPr>
        <w:ind w:left="3589" w:hanging="360"/>
      </w:pPr>
    </w:lvl>
    <w:lvl w:ilvl="4">
      <w:start w:val="1"/>
      <w:numFmt w:val="lowerLetter"/>
      <w:lvlText w:val="%5."/>
      <w:lvlJc w:val="left"/>
      <w:pPr>
        <w:ind w:left="4309" w:hanging="360"/>
      </w:pPr>
    </w:lvl>
    <w:lvl w:ilvl="5">
      <w:start w:val="1"/>
      <w:numFmt w:val="lowerRoman"/>
      <w:lvlText w:val="%6."/>
      <w:lvlJc w:val="right"/>
      <w:pPr>
        <w:ind w:left="5029" w:hanging="180"/>
      </w:pPr>
    </w:lvl>
    <w:lvl w:ilvl="6">
      <w:start w:val="1"/>
      <w:numFmt w:val="decimal"/>
      <w:lvlText w:val="%7."/>
      <w:lvlJc w:val="left"/>
      <w:pPr>
        <w:ind w:left="5749" w:hanging="360"/>
      </w:pPr>
    </w:lvl>
    <w:lvl w:ilvl="7">
      <w:start w:val="1"/>
      <w:numFmt w:val="lowerLetter"/>
      <w:lvlText w:val="%8."/>
      <w:lvlJc w:val="left"/>
      <w:pPr>
        <w:ind w:left="6469" w:hanging="360"/>
      </w:pPr>
    </w:lvl>
    <w:lvl w:ilvl="8">
      <w:start w:val="1"/>
      <w:numFmt w:val="lowerRoman"/>
      <w:lvlText w:val="%9."/>
      <w:lvlJc w:val="right"/>
      <w:pPr>
        <w:ind w:left="7189" w:hanging="180"/>
      </w:pPr>
    </w:lvl>
  </w:abstractNum>
  <w:abstractNum w:abstractNumId="20" w15:restartNumberingAfterBreak="0">
    <w:nsid w:val="3B9A489D"/>
    <w:multiLevelType w:val="multilevel"/>
    <w:tmpl w:val="B85C2CE2"/>
    <w:styleLink w:val="CurrentList9"/>
    <w:lvl w:ilvl="0">
      <w:start w:val="1"/>
      <w:numFmt w:val="bullet"/>
      <w:lvlText w:val=""/>
      <w:lvlJc w:val="left"/>
      <w:pPr>
        <w:ind w:left="360" w:hanging="360"/>
      </w:pPr>
      <w:rPr>
        <w:rFonts w:ascii="Symbol" w:hAnsi="Symbol" w:hint="default"/>
      </w:rPr>
    </w:lvl>
    <w:lvl w:ilvl="1">
      <w:start w:val="1"/>
      <w:numFmt w:val="lowerLetter"/>
      <w:lvlText w:val="%2."/>
      <w:lvlJc w:val="left"/>
      <w:pPr>
        <w:ind w:left="1440" w:hanging="360"/>
      </w:pPr>
    </w:lvl>
    <w:lvl w:ilvl="2">
      <w:start w:val="1"/>
      <w:numFmt w:val="lowerRoman"/>
      <w:lvlText w:val="%3."/>
      <w:lvlJc w:val="right"/>
      <w:pPr>
        <w:ind w:left="2160" w:hanging="180"/>
      </w:pPr>
    </w:lvl>
    <w:lvl w:ilvl="3">
      <w:start w:val="1"/>
      <w:numFmt w:val="decimal"/>
      <w:lvlText w:val="%4."/>
      <w:lvlJc w:val="left"/>
      <w:pPr>
        <w:ind w:left="2880" w:hanging="360"/>
      </w:pPr>
    </w:lvl>
    <w:lvl w:ilvl="4">
      <w:start w:val="1"/>
      <w:numFmt w:val="lowerLetter"/>
      <w:lvlText w:val="%5."/>
      <w:lvlJc w:val="left"/>
      <w:pPr>
        <w:ind w:left="3600" w:hanging="360"/>
      </w:pPr>
    </w:lvl>
    <w:lvl w:ilvl="5">
      <w:start w:val="1"/>
      <w:numFmt w:val="lowerRoman"/>
      <w:lvlText w:val="%6."/>
      <w:lvlJc w:val="right"/>
      <w:pPr>
        <w:ind w:left="4320" w:hanging="180"/>
      </w:pPr>
    </w:lvl>
    <w:lvl w:ilvl="6">
      <w:start w:val="1"/>
      <w:numFmt w:val="decimal"/>
      <w:lvlText w:val="%7."/>
      <w:lvlJc w:val="left"/>
      <w:pPr>
        <w:ind w:left="5040" w:hanging="360"/>
      </w:pPr>
    </w:lvl>
    <w:lvl w:ilvl="7">
      <w:start w:val="1"/>
      <w:numFmt w:val="lowerLetter"/>
      <w:lvlText w:val="%8."/>
      <w:lvlJc w:val="left"/>
      <w:pPr>
        <w:ind w:left="5760" w:hanging="360"/>
      </w:pPr>
    </w:lvl>
    <w:lvl w:ilvl="8">
      <w:start w:val="1"/>
      <w:numFmt w:val="lowerRoman"/>
      <w:lvlText w:val="%9."/>
      <w:lvlJc w:val="right"/>
      <w:pPr>
        <w:ind w:left="6480" w:hanging="180"/>
      </w:pPr>
    </w:lvl>
  </w:abstractNum>
  <w:abstractNum w:abstractNumId="21" w15:restartNumberingAfterBreak="0">
    <w:nsid w:val="461F63B2"/>
    <w:multiLevelType w:val="multilevel"/>
    <w:tmpl w:val="2582452E"/>
    <w:styleLink w:val="CurrentList11"/>
    <w:lvl w:ilvl="0">
      <w:start w:val="1"/>
      <w:numFmt w:val="lowerLetter"/>
      <w:lvlText w:val="%1."/>
      <w:lvlJc w:val="left"/>
      <w:pPr>
        <w:tabs>
          <w:tab w:val="num" w:pos="340"/>
        </w:tabs>
        <w:ind w:left="340" w:hanging="340"/>
      </w:pPr>
      <w:rPr>
        <w:rFonts w:hint="default"/>
      </w:rPr>
    </w:lvl>
    <w:lvl w:ilvl="1">
      <w:start w:val="1"/>
      <w:numFmt w:val="lowerLetter"/>
      <w:lvlText w:val="%2."/>
      <w:lvlJc w:val="left"/>
      <w:pPr>
        <w:ind w:left="1440" w:hanging="360"/>
      </w:pPr>
    </w:lvl>
    <w:lvl w:ilvl="2">
      <w:start w:val="1"/>
      <w:numFmt w:val="lowerRoman"/>
      <w:lvlText w:val="%3."/>
      <w:lvlJc w:val="right"/>
      <w:pPr>
        <w:ind w:left="2160" w:hanging="180"/>
      </w:pPr>
    </w:lvl>
    <w:lvl w:ilvl="3">
      <w:start w:val="1"/>
      <w:numFmt w:val="decimal"/>
      <w:lvlText w:val="%4."/>
      <w:lvlJc w:val="left"/>
      <w:pPr>
        <w:ind w:left="2880" w:hanging="360"/>
      </w:pPr>
    </w:lvl>
    <w:lvl w:ilvl="4">
      <w:start w:val="1"/>
      <w:numFmt w:val="lowerLetter"/>
      <w:lvlText w:val="%5."/>
      <w:lvlJc w:val="left"/>
      <w:pPr>
        <w:ind w:left="3600" w:hanging="360"/>
      </w:pPr>
    </w:lvl>
    <w:lvl w:ilvl="5">
      <w:start w:val="1"/>
      <w:numFmt w:val="lowerRoman"/>
      <w:lvlText w:val="%6."/>
      <w:lvlJc w:val="right"/>
      <w:pPr>
        <w:ind w:left="4320" w:hanging="180"/>
      </w:pPr>
    </w:lvl>
    <w:lvl w:ilvl="6">
      <w:start w:val="1"/>
      <w:numFmt w:val="decimal"/>
      <w:lvlText w:val="%7."/>
      <w:lvlJc w:val="left"/>
      <w:pPr>
        <w:ind w:left="5040" w:hanging="360"/>
      </w:pPr>
    </w:lvl>
    <w:lvl w:ilvl="7">
      <w:start w:val="1"/>
      <w:numFmt w:val="lowerLetter"/>
      <w:lvlText w:val="%8."/>
      <w:lvlJc w:val="left"/>
      <w:pPr>
        <w:ind w:left="5760" w:hanging="360"/>
      </w:pPr>
    </w:lvl>
    <w:lvl w:ilvl="8">
      <w:start w:val="1"/>
      <w:numFmt w:val="lowerRoman"/>
      <w:lvlText w:val="%9."/>
      <w:lvlJc w:val="right"/>
      <w:pPr>
        <w:ind w:left="6480" w:hanging="180"/>
      </w:pPr>
    </w:lvl>
  </w:abstractNum>
  <w:abstractNum w:abstractNumId="22" w15:restartNumberingAfterBreak="0">
    <w:nsid w:val="46D35F88"/>
    <w:multiLevelType w:val="multilevel"/>
    <w:tmpl w:val="6DAE0932"/>
    <w:styleLink w:val="CurrentList3"/>
    <w:lvl w:ilvl="0">
      <w:start w:val="1"/>
      <w:numFmt w:val="lowerLetter"/>
      <w:lvlText w:val="%1."/>
      <w:lvlJc w:val="left"/>
      <w:pPr>
        <w:tabs>
          <w:tab w:val="num" w:pos="340"/>
        </w:tabs>
        <w:ind w:left="340" w:hanging="340"/>
      </w:pPr>
      <w:rPr>
        <w:rFonts w:hint="default"/>
      </w:rPr>
    </w:lvl>
    <w:lvl w:ilvl="1">
      <w:start w:val="1"/>
      <w:numFmt w:val="lowerLetter"/>
      <w:lvlText w:val="%2."/>
      <w:lvlJc w:val="left"/>
      <w:pPr>
        <w:ind w:left="1440" w:hanging="360"/>
      </w:pPr>
    </w:lvl>
    <w:lvl w:ilvl="2">
      <w:start w:val="1"/>
      <w:numFmt w:val="lowerRoman"/>
      <w:lvlText w:val="%3."/>
      <w:lvlJc w:val="right"/>
      <w:pPr>
        <w:ind w:left="2160" w:hanging="180"/>
      </w:pPr>
    </w:lvl>
    <w:lvl w:ilvl="3">
      <w:start w:val="1"/>
      <w:numFmt w:val="decimal"/>
      <w:lvlText w:val="%4."/>
      <w:lvlJc w:val="left"/>
      <w:pPr>
        <w:ind w:left="2880" w:hanging="360"/>
      </w:pPr>
    </w:lvl>
    <w:lvl w:ilvl="4">
      <w:start w:val="1"/>
      <w:numFmt w:val="lowerLetter"/>
      <w:lvlText w:val="%5."/>
      <w:lvlJc w:val="left"/>
      <w:pPr>
        <w:ind w:left="3600" w:hanging="360"/>
      </w:pPr>
    </w:lvl>
    <w:lvl w:ilvl="5">
      <w:start w:val="1"/>
      <w:numFmt w:val="lowerRoman"/>
      <w:lvlText w:val="%6."/>
      <w:lvlJc w:val="right"/>
      <w:pPr>
        <w:ind w:left="4320" w:hanging="180"/>
      </w:pPr>
    </w:lvl>
    <w:lvl w:ilvl="6">
      <w:start w:val="1"/>
      <w:numFmt w:val="decimal"/>
      <w:lvlText w:val="%7."/>
      <w:lvlJc w:val="left"/>
      <w:pPr>
        <w:ind w:left="5040" w:hanging="360"/>
      </w:pPr>
    </w:lvl>
    <w:lvl w:ilvl="7">
      <w:start w:val="1"/>
      <w:numFmt w:val="lowerLetter"/>
      <w:lvlText w:val="%8."/>
      <w:lvlJc w:val="left"/>
      <w:pPr>
        <w:ind w:left="5760" w:hanging="360"/>
      </w:pPr>
    </w:lvl>
    <w:lvl w:ilvl="8">
      <w:start w:val="1"/>
      <w:numFmt w:val="lowerRoman"/>
      <w:lvlText w:val="%9."/>
      <w:lvlJc w:val="right"/>
      <w:pPr>
        <w:ind w:left="6480" w:hanging="180"/>
      </w:pPr>
    </w:lvl>
  </w:abstractNum>
  <w:abstractNum w:abstractNumId="23" w15:restartNumberingAfterBreak="0">
    <w:nsid w:val="532F73A0"/>
    <w:multiLevelType w:val="multilevel"/>
    <w:tmpl w:val="2582452E"/>
    <w:styleLink w:val="CurrentList12"/>
    <w:lvl w:ilvl="0">
      <w:start w:val="1"/>
      <w:numFmt w:val="lowerLetter"/>
      <w:lvlText w:val="%1."/>
      <w:lvlJc w:val="left"/>
      <w:pPr>
        <w:tabs>
          <w:tab w:val="num" w:pos="697"/>
        </w:tabs>
        <w:ind w:left="697" w:hanging="340"/>
      </w:pPr>
      <w:rPr>
        <w:rFonts w:hint="default"/>
      </w:rPr>
    </w:lvl>
    <w:lvl w:ilvl="1">
      <w:start w:val="1"/>
      <w:numFmt w:val="lowerLetter"/>
      <w:lvlText w:val="%2."/>
      <w:lvlJc w:val="left"/>
      <w:pPr>
        <w:ind w:left="1797" w:hanging="360"/>
      </w:pPr>
    </w:lvl>
    <w:lvl w:ilvl="2">
      <w:start w:val="1"/>
      <w:numFmt w:val="lowerRoman"/>
      <w:lvlText w:val="%3."/>
      <w:lvlJc w:val="right"/>
      <w:pPr>
        <w:ind w:left="2517" w:hanging="180"/>
      </w:pPr>
    </w:lvl>
    <w:lvl w:ilvl="3">
      <w:start w:val="1"/>
      <w:numFmt w:val="decimal"/>
      <w:lvlText w:val="%4."/>
      <w:lvlJc w:val="left"/>
      <w:pPr>
        <w:ind w:left="3237" w:hanging="360"/>
      </w:pPr>
    </w:lvl>
    <w:lvl w:ilvl="4">
      <w:start w:val="1"/>
      <w:numFmt w:val="lowerLetter"/>
      <w:lvlText w:val="%5."/>
      <w:lvlJc w:val="left"/>
      <w:pPr>
        <w:ind w:left="3957" w:hanging="360"/>
      </w:pPr>
    </w:lvl>
    <w:lvl w:ilvl="5">
      <w:start w:val="1"/>
      <w:numFmt w:val="lowerRoman"/>
      <w:lvlText w:val="%6."/>
      <w:lvlJc w:val="right"/>
      <w:pPr>
        <w:ind w:left="4677" w:hanging="180"/>
      </w:pPr>
    </w:lvl>
    <w:lvl w:ilvl="6">
      <w:start w:val="1"/>
      <w:numFmt w:val="decimal"/>
      <w:lvlText w:val="%7."/>
      <w:lvlJc w:val="left"/>
      <w:pPr>
        <w:ind w:left="5397" w:hanging="360"/>
      </w:pPr>
    </w:lvl>
    <w:lvl w:ilvl="7">
      <w:start w:val="1"/>
      <w:numFmt w:val="lowerLetter"/>
      <w:lvlText w:val="%8."/>
      <w:lvlJc w:val="left"/>
      <w:pPr>
        <w:ind w:left="6117" w:hanging="360"/>
      </w:pPr>
    </w:lvl>
    <w:lvl w:ilvl="8">
      <w:start w:val="1"/>
      <w:numFmt w:val="lowerRoman"/>
      <w:lvlText w:val="%9."/>
      <w:lvlJc w:val="right"/>
      <w:pPr>
        <w:ind w:left="6837" w:hanging="180"/>
      </w:pPr>
    </w:lvl>
  </w:abstractNum>
  <w:abstractNum w:abstractNumId="24" w15:restartNumberingAfterBreak="0">
    <w:nsid w:val="5510099A"/>
    <w:multiLevelType w:val="multilevel"/>
    <w:tmpl w:val="C518E0AA"/>
    <w:styleLink w:val="CurrentList1"/>
    <w:lvl w:ilvl="0">
      <w:start w:val="1"/>
      <w:numFmt w:val="lowerLetter"/>
      <w:lvlText w:val="%1."/>
      <w:lvlJc w:val="left"/>
      <w:pPr>
        <w:tabs>
          <w:tab w:val="num" w:pos="340"/>
        </w:tabs>
        <w:ind w:left="340" w:hanging="340"/>
      </w:pPr>
      <w:rPr>
        <w:rFonts w:hint="default"/>
      </w:rPr>
    </w:lvl>
    <w:lvl w:ilvl="1">
      <w:start w:val="1"/>
      <w:numFmt w:val="lowerLetter"/>
      <w:lvlText w:val="%2."/>
      <w:lvlJc w:val="left"/>
      <w:pPr>
        <w:ind w:left="1440" w:hanging="360"/>
      </w:pPr>
    </w:lvl>
    <w:lvl w:ilvl="2">
      <w:start w:val="1"/>
      <w:numFmt w:val="lowerRoman"/>
      <w:lvlText w:val="%3."/>
      <w:lvlJc w:val="right"/>
      <w:pPr>
        <w:ind w:left="2160" w:hanging="180"/>
      </w:pPr>
    </w:lvl>
    <w:lvl w:ilvl="3">
      <w:start w:val="1"/>
      <w:numFmt w:val="decimal"/>
      <w:lvlText w:val="%4."/>
      <w:lvlJc w:val="left"/>
      <w:pPr>
        <w:ind w:left="2880" w:hanging="360"/>
      </w:pPr>
    </w:lvl>
    <w:lvl w:ilvl="4">
      <w:start w:val="1"/>
      <w:numFmt w:val="lowerLetter"/>
      <w:lvlText w:val="%5."/>
      <w:lvlJc w:val="left"/>
      <w:pPr>
        <w:ind w:left="3600" w:hanging="360"/>
      </w:pPr>
    </w:lvl>
    <w:lvl w:ilvl="5">
      <w:start w:val="1"/>
      <w:numFmt w:val="lowerRoman"/>
      <w:lvlText w:val="%6."/>
      <w:lvlJc w:val="right"/>
      <w:pPr>
        <w:ind w:left="4320" w:hanging="180"/>
      </w:pPr>
    </w:lvl>
    <w:lvl w:ilvl="6">
      <w:start w:val="1"/>
      <w:numFmt w:val="decimal"/>
      <w:lvlText w:val="%7."/>
      <w:lvlJc w:val="left"/>
      <w:pPr>
        <w:ind w:left="5040" w:hanging="360"/>
      </w:pPr>
    </w:lvl>
    <w:lvl w:ilvl="7">
      <w:start w:val="1"/>
      <w:numFmt w:val="lowerLetter"/>
      <w:lvlText w:val="%8."/>
      <w:lvlJc w:val="left"/>
      <w:pPr>
        <w:ind w:left="5760" w:hanging="360"/>
      </w:pPr>
    </w:lvl>
    <w:lvl w:ilvl="8">
      <w:start w:val="1"/>
      <w:numFmt w:val="lowerRoman"/>
      <w:lvlText w:val="%9."/>
      <w:lvlJc w:val="right"/>
      <w:pPr>
        <w:ind w:left="6480" w:hanging="180"/>
      </w:pPr>
    </w:lvl>
  </w:abstractNum>
  <w:abstractNum w:abstractNumId="25" w15:restartNumberingAfterBreak="0">
    <w:nsid w:val="55DB6CAA"/>
    <w:multiLevelType w:val="multilevel"/>
    <w:tmpl w:val="0809001D"/>
    <w:styleLink w:val="CurrentList18"/>
    <w:lvl w:ilvl="0">
      <w:start w:val="1"/>
      <w:numFmt w:val="decimal"/>
      <w:lvlText w:val="%1)"/>
      <w:lvlJc w:val="left"/>
      <w:pPr>
        <w:ind w:left="360" w:hanging="360"/>
      </w:pPr>
    </w:lvl>
    <w:lvl w:ilvl="1">
      <w:start w:val="1"/>
      <w:numFmt w:val="lowerLetter"/>
      <w:lvlText w:val="%2)"/>
      <w:lvlJc w:val="left"/>
      <w:pPr>
        <w:ind w:left="720" w:hanging="360"/>
      </w:pPr>
    </w:lvl>
    <w:lvl w:ilvl="2">
      <w:start w:val="1"/>
      <w:numFmt w:val="lowerRoman"/>
      <w:lvlText w:val="%3)"/>
      <w:lvlJc w:val="left"/>
      <w:pPr>
        <w:ind w:left="1080" w:hanging="360"/>
      </w:pPr>
    </w:lvl>
    <w:lvl w:ilvl="3">
      <w:start w:val="1"/>
      <w:numFmt w:val="decimal"/>
      <w:lvlText w:val="(%4)"/>
      <w:lvlJc w:val="left"/>
      <w:pPr>
        <w:ind w:left="1440" w:hanging="360"/>
      </w:pPr>
    </w:lvl>
    <w:lvl w:ilvl="4">
      <w:start w:val="1"/>
      <w:numFmt w:val="lowerLetter"/>
      <w:lvlText w:val="(%5)"/>
      <w:lvlJc w:val="left"/>
      <w:pPr>
        <w:ind w:left="1800" w:hanging="360"/>
      </w:pPr>
    </w:lvl>
    <w:lvl w:ilvl="5">
      <w:start w:val="1"/>
      <w:numFmt w:val="lowerRoman"/>
      <w:lvlText w:val="(%6)"/>
      <w:lvlJc w:val="left"/>
      <w:pPr>
        <w:ind w:left="2160" w:hanging="360"/>
      </w:pPr>
    </w:lvl>
    <w:lvl w:ilvl="6">
      <w:start w:val="1"/>
      <w:numFmt w:val="decimal"/>
      <w:lvlText w:val="%7."/>
      <w:lvlJc w:val="left"/>
      <w:pPr>
        <w:ind w:left="2520" w:hanging="360"/>
      </w:pPr>
    </w:lvl>
    <w:lvl w:ilvl="7">
      <w:start w:val="1"/>
      <w:numFmt w:val="lowerLetter"/>
      <w:lvlText w:val="%8."/>
      <w:lvlJc w:val="left"/>
      <w:pPr>
        <w:ind w:left="2880" w:hanging="360"/>
      </w:pPr>
    </w:lvl>
    <w:lvl w:ilvl="8">
      <w:start w:val="1"/>
      <w:numFmt w:val="lowerRoman"/>
      <w:lvlText w:val="%9."/>
      <w:lvlJc w:val="left"/>
      <w:pPr>
        <w:ind w:left="3240" w:hanging="360"/>
      </w:pPr>
    </w:lvl>
  </w:abstractNum>
  <w:abstractNum w:abstractNumId="26" w15:restartNumberingAfterBreak="0">
    <w:nsid w:val="5B790C95"/>
    <w:multiLevelType w:val="multilevel"/>
    <w:tmpl w:val="33E43144"/>
    <w:styleLink w:val="CurrentList6"/>
    <w:lvl w:ilvl="0">
      <w:start w:val="1"/>
      <w:numFmt w:val="lowerLetter"/>
      <w:lvlText w:val="%1."/>
      <w:lvlJc w:val="left"/>
      <w:pPr>
        <w:ind w:left="720" w:hanging="360"/>
      </w:pPr>
    </w:lvl>
    <w:lvl w:ilvl="1">
      <w:start w:val="1"/>
      <w:numFmt w:val="lowerLetter"/>
      <w:lvlText w:val="%2."/>
      <w:lvlJc w:val="left"/>
      <w:pPr>
        <w:ind w:left="1440" w:hanging="360"/>
      </w:pPr>
    </w:lvl>
    <w:lvl w:ilvl="2">
      <w:start w:val="1"/>
      <w:numFmt w:val="lowerRoman"/>
      <w:lvlText w:val="%3."/>
      <w:lvlJc w:val="right"/>
      <w:pPr>
        <w:ind w:left="2160" w:hanging="180"/>
      </w:pPr>
    </w:lvl>
    <w:lvl w:ilvl="3">
      <w:start w:val="1"/>
      <w:numFmt w:val="decimal"/>
      <w:lvlText w:val="%4."/>
      <w:lvlJc w:val="left"/>
      <w:pPr>
        <w:ind w:left="2880" w:hanging="360"/>
      </w:pPr>
    </w:lvl>
    <w:lvl w:ilvl="4">
      <w:start w:val="1"/>
      <w:numFmt w:val="lowerLetter"/>
      <w:lvlText w:val="%5."/>
      <w:lvlJc w:val="left"/>
      <w:pPr>
        <w:ind w:left="3600" w:hanging="360"/>
      </w:pPr>
    </w:lvl>
    <w:lvl w:ilvl="5">
      <w:start w:val="1"/>
      <w:numFmt w:val="lowerRoman"/>
      <w:lvlText w:val="%6."/>
      <w:lvlJc w:val="right"/>
      <w:pPr>
        <w:ind w:left="4320" w:hanging="180"/>
      </w:pPr>
    </w:lvl>
    <w:lvl w:ilvl="6">
      <w:start w:val="1"/>
      <w:numFmt w:val="decimal"/>
      <w:lvlText w:val="%7."/>
      <w:lvlJc w:val="left"/>
      <w:pPr>
        <w:ind w:left="5040" w:hanging="360"/>
      </w:pPr>
    </w:lvl>
    <w:lvl w:ilvl="7">
      <w:start w:val="1"/>
      <w:numFmt w:val="lowerLetter"/>
      <w:lvlText w:val="%8."/>
      <w:lvlJc w:val="left"/>
      <w:pPr>
        <w:ind w:left="5760" w:hanging="360"/>
      </w:pPr>
    </w:lvl>
    <w:lvl w:ilvl="8">
      <w:start w:val="1"/>
      <w:numFmt w:val="lowerRoman"/>
      <w:lvlText w:val="%9."/>
      <w:lvlJc w:val="right"/>
      <w:pPr>
        <w:ind w:left="6480" w:hanging="180"/>
      </w:pPr>
    </w:lvl>
  </w:abstractNum>
  <w:abstractNum w:abstractNumId="27" w15:restartNumberingAfterBreak="0">
    <w:nsid w:val="5BAC11D2"/>
    <w:multiLevelType w:val="multilevel"/>
    <w:tmpl w:val="0809001F"/>
    <w:styleLink w:val="111111"/>
    <w:lvl w:ilvl="0">
      <w:start w:val="1"/>
      <w:numFmt w:val="decimal"/>
      <w:lvlText w:val="%1."/>
      <w:lvlJc w:val="left"/>
      <w:pPr>
        <w:ind w:left="360" w:hanging="360"/>
      </w:pPr>
    </w:lvl>
    <w:lvl w:ilvl="1">
      <w:start w:val="1"/>
      <w:numFmt w:val="decimal"/>
      <w:lvlText w:val="%1.%2."/>
      <w:lvlJc w:val="left"/>
      <w:pPr>
        <w:ind w:left="792" w:hanging="432"/>
      </w:p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28" w15:restartNumberingAfterBreak="0">
    <w:nsid w:val="613D3B90"/>
    <w:multiLevelType w:val="multilevel"/>
    <w:tmpl w:val="0809001D"/>
    <w:styleLink w:val="CurrentList15"/>
    <w:lvl w:ilvl="0">
      <w:start w:val="1"/>
      <w:numFmt w:val="decimal"/>
      <w:lvlText w:val="%1)"/>
      <w:lvlJc w:val="left"/>
      <w:pPr>
        <w:ind w:left="360" w:hanging="360"/>
      </w:pPr>
    </w:lvl>
    <w:lvl w:ilvl="1">
      <w:start w:val="1"/>
      <w:numFmt w:val="lowerLetter"/>
      <w:lvlText w:val="%2)"/>
      <w:lvlJc w:val="left"/>
      <w:pPr>
        <w:ind w:left="720" w:hanging="360"/>
      </w:pPr>
    </w:lvl>
    <w:lvl w:ilvl="2">
      <w:start w:val="1"/>
      <w:numFmt w:val="lowerRoman"/>
      <w:lvlText w:val="%3)"/>
      <w:lvlJc w:val="left"/>
      <w:pPr>
        <w:ind w:left="1080" w:hanging="360"/>
      </w:pPr>
    </w:lvl>
    <w:lvl w:ilvl="3">
      <w:start w:val="1"/>
      <w:numFmt w:val="decimal"/>
      <w:lvlText w:val="(%4)"/>
      <w:lvlJc w:val="left"/>
      <w:pPr>
        <w:ind w:left="1440" w:hanging="360"/>
      </w:pPr>
    </w:lvl>
    <w:lvl w:ilvl="4">
      <w:start w:val="1"/>
      <w:numFmt w:val="lowerLetter"/>
      <w:lvlText w:val="(%5)"/>
      <w:lvlJc w:val="left"/>
      <w:pPr>
        <w:ind w:left="1800" w:hanging="360"/>
      </w:pPr>
    </w:lvl>
    <w:lvl w:ilvl="5">
      <w:start w:val="1"/>
      <w:numFmt w:val="lowerRoman"/>
      <w:lvlText w:val="(%6)"/>
      <w:lvlJc w:val="left"/>
      <w:pPr>
        <w:ind w:left="2160" w:hanging="360"/>
      </w:pPr>
    </w:lvl>
    <w:lvl w:ilvl="6">
      <w:start w:val="1"/>
      <w:numFmt w:val="decimal"/>
      <w:lvlText w:val="%7."/>
      <w:lvlJc w:val="left"/>
      <w:pPr>
        <w:ind w:left="2520" w:hanging="360"/>
      </w:pPr>
    </w:lvl>
    <w:lvl w:ilvl="7">
      <w:start w:val="1"/>
      <w:numFmt w:val="lowerLetter"/>
      <w:lvlText w:val="%8."/>
      <w:lvlJc w:val="left"/>
      <w:pPr>
        <w:ind w:left="2880" w:hanging="360"/>
      </w:pPr>
    </w:lvl>
    <w:lvl w:ilvl="8">
      <w:start w:val="1"/>
      <w:numFmt w:val="lowerRoman"/>
      <w:lvlText w:val="%9."/>
      <w:lvlJc w:val="left"/>
      <w:pPr>
        <w:ind w:left="3240" w:hanging="360"/>
      </w:pPr>
    </w:lvl>
  </w:abstractNum>
  <w:abstractNum w:abstractNumId="29" w15:restartNumberingAfterBreak="0">
    <w:nsid w:val="619977DE"/>
    <w:multiLevelType w:val="multilevel"/>
    <w:tmpl w:val="86D889D8"/>
    <w:styleLink w:val="CurrentList14"/>
    <w:lvl w:ilvl="0">
      <w:start w:val="1"/>
      <w:numFmt w:val="bullet"/>
      <w:lvlText w:val=""/>
      <w:lvlJc w:val="left"/>
      <w:pPr>
        <w:ind w:left="720" w:hanging="360"/>
      </w:pPr>
      <w:rPr>
        <w:rFonts w:ascii="Symbol" w:hAnsi="Symbol" w:hint="default"/>
      </w:rPr>
    </w:lvl>
    <w:lvl w:ilvl="1">
      <w:start w:val="1"/>
      <w:numFmt w:val="bullet"/>
      <w:lvlText w:val="o"/>
      <w:lvlJc w:val="left"/>
      <w:pPr>
        <w:ind w:left="1440" w:hanging="360"/>
      </w:pPr>
      <w:rPr>
        <w:rFonts w:ascii="Courier New" w:hAnsi="Courier New" w:cs="Courier New" w:hint="default"/>
      </w:rPr>
    </w:lvl>
    <w:lvl w:ilvl="2">
      <w:start w:val="1"/>
      <w:numFmt w:val="bullet"/>
      <w:lvlText w:val=""/>
      <w:lvlJc w:val="left"/>
      <w:pPr>
        <w:ind w:left="2160" w:hanging="360"/>
      </w:pPr>
      <w:rPr>
        <w:rFonts w:ascii="Wingdings" w:hAnsi="Wingdings" w:hint="default"/>
      </w:rPr>
    </w:lvl>
    <w:lvl w:ilvl="3">
      <w:start w:val="1"/>
      <w:numFmt w:val="bullet"/>
      <w:lvlText w:val=""/>
      <w:lvlJc w:val="left"/>
      <w:pPr>
        <w:ind w:left="2880" w:hanging="360"/>
      </w:pPr>
      <w:rPr>
        <w:rFonts w:ascii="Symbol" w:hAnsi="Symbol" w:hint="default"/>
      </w:rPr>
    </w:lvl>
    <w:lvl w:ilvl="4">
      <w:start w:val="1"/>
      <w:numFmt w:val="bullet"/>
      <w:lvlText w:val="o"/>
      <w:lvlJc w:val="left"/>
      <w:pPr>
        <w:ind w:left="3600" w:hanging="360"/>
      </w:pPr>
      <w:rPr>
        <w:rFonts w:ascii="Courier New" w:hAnsi="Courier New" w:cs="Courier New" w:hint="default"/>
      </w:rPr>
    </w:lvl>
    <w:lvl w:ilvl="5">
      <w:start w:val="1"/>
      <w:numFmt w:val="bullet"/>
      <w:lvlText w:val=""/>
      <w:lvlJc w:val="left"/>
      <w:pPr>
        <w:ind w:left="4320" w:hanging="360"/>
      </w:pPr>
      <w:rPr>
        <w:rFonts w:ascii="Wingdings" w:hAnsi="Wingdings" w:hint="default"/>
      </w:rPr>
    </w:lvl>
    <w:lvl w:ilvl="6">
      <w:start w:val="1"/>
      <w:numFmt w:val="bullet"/>
      <w:lvlText w:val=""/>
      <w:lvlJc w:val="left"/>
      <w:pPr>
        <w:ind w:left="5040" w:hanging="360"/>
      </w:pPr>
      <w:rPr>
        <w:rFonts w:ascii="Symbol" w:hAnsi="Symbol" w:hint="default"/>
      </w:rPr>
    </w:lvl>
    <w:lvl w:ilvl="7">
      <w:start w:val="1"/>
      <w:numFmt w:val="bullet"/>
      <w:lvlText w:val="o"/>
      <w:lvlJc w:val="left"/>
      <w:pPr>
        <w:ind w:left="5760" w:hanging="360"/>
      </w:pPr>
      <w:rPr>
        <w:rFonts w:ascii="Courier New" w:hAnsi="Courier New" w:cs="Courier New" w:hint="default"/>
      </w:rPr>
    </w:lvl>
    <w:lvl w:ilvl="8">
      <w:start w:val="1"/>
      <w:numFmt w:val="bullet"/>
      <w:lvlText w:val=""/>
      <w:lvlJc w:val="left"/>
      <w:pPr>
        <w:ind w:left="6480" w:hanging="360"/>
      </w:pPr>
      <w:rPr>
        <w:rFonts w:ascii="Wingdings" w:hAnsi="Wingdings" w:hint="default"/>
      </w:rPr>
    </w:lvl>
  </w:abstractNum>
  <w:abstractNum w:abstractNumId="30" w15:restartNumberingAfterBreak="0">
    <w:nsid w:val="62CA3B4C"/>
    <w:multiLevelType w:val="hybridMultilevel"/>
    <w:tmpl w:val="3FECBB80"/>
    <w:lvl w:ilvl="0" w:tplc="125A57F2">
      <w:start w:val="1"/>
      <w:numFmt w:val="lowerLetter"/>
      <w:pStyle w:val="Listparagrapha"/>
      <w:lvlText w:val="%1."/>
      <w:lvlJc w:val="left"/>
      <w:pPr>
        <w:tabs>
          <w:tab w:val="num" w:pos="697"/>
        </w:tabs>
        <w:ind w:left="697" w:hanging="340"/>
      </w:pPr>
      <w:rPr>
        <w:rFonts w:hint="default"/>
        <w:b w:val="0"/>
        <w:i w:val="0"/>
      </w:rPr>
    </w:lvl>
    <w:lvl w:ilvl="1" w:tplc="FFFFFFFF">
      <w:start w:val="1"/>
      <w:numFmt w:val="lowerLetter"/>
      <w:lvlText w:val="%2."/>
      <w:lvlJc w:val="left"/>
      <w:pPr>
        <w:ind w:left="1797" w:hanging="360"/>
      </w:pPr>
    </w:lvl>
    <w:lvl w:ilvl="2" w:tplc="FFFFFFFF" w:tentative="1">
      <w:start w:val="1"/>
      <w:numFmt w:val="lowerRoman"/>
      <w:lvlText w:val="%3."/>
      <w:lvlJc w:val="right"/>
      <w:pPr>
        <w:ind w:left="2517" w:hanging="180"/>
      </w:pPr>
    </w:lvl>
    <w:lvl w:ilvl="3" w:tplc="FFFFFFFF" w:tentative="1">
      <w:start w:val="1"/>
      <w:numFmt w:val="decimal"/>
      <w:lvlText w:val="%4."/>
      <w:lvlJc w:val="left"/>
      <w:pPr>
        <w:ind w:left="3237" w:hanging="360"/>
      </w:pPr>
    </w:lvl>
    <w:lvl w:ilvl="4" w:tplc="FFFFFFFF" w:tentative="1">
      <w:start w:val="1"/>
      <w:numFmt w:val="lowerLetter"/>
      <w:lvlText w:val="%5."/>
      <w:lvlJc w:val="left"/>
      <w:pPr>
        <w:ind w:left="3957" w:hanging="360"/>
      </w:pPr>
    </w:lvl>
    <w:lvl w:ilvl="5" w:tplc="FFFFFFFF" w:tentative="1">
      <w:start w:val="1"/>
      <w:numFmt w:val="lowerRoman"/>
      <w:lvlText w:val="%6."/>
      <w:lvlJc w:val="right"/>
      <w:pPr>
        <w:ind w:left="4677" w:hanging="180"/>
      </w:pPr>
    </w:lvl>
    <w:lvl w:ilvl="6" w:tplc="FFFFFFFF" w:tentative="1">
      <w:start w:val="1"/>
      <w:numFmt w:val="decimal"/>
      <w:lvlText w:val="%7."/>
      <w:lvlJc w:val="left"/>
      <w:pPr>
        <w:ind w:left="5397" w:hanging="360"/>
      </w:pPr>
    </w:lvl>
    <w:lvl w:ilvl="7" w:tplc="FFFFFFFF" w:tentative="1">
      <w:start w:val="1"/>
      <w:numFmt w:val="lowerLetter"/>
      <w:lvlText w:val="%8."/>
      <w:lvlJc w:val="left"/>
      <w:pPr>
        <w:ind w:left="6117" w:hanging="360"/>
      </w:pPr>
    </w:lvl>
    <w:lvl w:ilvl="8" w:tplc="FFFFFFFF" w:tentative="1">
      <w:start w:val="1"/>
      <w:numFmt w:val="lowerRoman"/>
      <w:lvlText w:val="%9."/>
      <w:lvlJc w:val="right"/>
      <w:pPr>
        <w:ind w:left="6837" w:hanging="180"/>
      </w:pPr>
    </w:lvl>
  </w:abstractNum>
  <w:abstractNum w:abstractNumId="31" w15:restartNumberingAfterBreak="0">
    <w:nsid w:val="652D2E3B"/>
    <w:multiLevelType w:val="hybridMultilevel"/>
    <w:tmpl w:val="4F829E28"/>
    <w:lvl w:ilvl="0" w:tplc="111CBC08">
      <w:start w:val="1"/>
      <w:numFmt w:val="bullet"/>
      <w:pStyle w:val="TableText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32" w15:restartNumberingAfterBreak="0">
    <w:nsid w:val="6D702E09"/>
    <w:multiLevelType w:val="hybridMultilevel"/>
    <w:tmpl w:val="8DF803A0"/>
    <w:lvl w:ilvl="0" w:tplc="66B47468">
      <w:start w:val="1"/>
      <w:numFmt w:val="decimal"/>
      <w:lvlText w:val="%1."/>
      <w:lvlJc w:val="left"/>
      <w:pPr>
        <w:ind w:left="720" w:hanging="360"/>
      </w:pPr>
      <w:rPr>
        <w:rFonts w:hint="default"/>
        <w:b/>
        <w:bCs/>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33" w15:restartNumberingAfterBreak="0">
    <w:nsid w:val="71F05A7E"/>
    <w:multiLevelType w:val="multilevel"/>
    <w:tmpl w:val="0809001D"/>
    <w:styleLink w:val="CurrentList17"/>
    <w:lvl w:ilvl="0">
      <w:start w:val="1"/>
      <w:numFmt w:val="decimal"/>
      <w:lvlText w:val="%1)"/>
      <w:lvlJc w:val="left"/>
      <w:pPr>
        <w:ind w:left="360" w:hanging="360"/>
      </w:pPr>
    </w:lvl>
    <w:lvl w:ilvl="1">
      <w:start w:val="1"/>
      <w:numFmt w:val="lowerLetter"/>
      <w:lvlText w:val="%2)"/>
      <w:lvlJc w:val="left"/>
      <w:pPr>
        <w:ind w:left="720" w:hanging="360"/>
      </w:pPr>
    </w:lvl>
    <w:lvl w:ilvl="2">
      <w:start w:val="1"/>
      <w:numFmt w:val="lowerRoman"/>
      <w:lvlText w:val="%3)"/>
      <w:lvlJc w:val="left"/>
      <w:pPr>
        <w:ind w:left="1080" w:hanging="360"/>
      </w:pPr>
    </w:lvl>
    <w:lvl w:ilvl="3">
      <w:start w:val="1"/>
      <w:numFmt w:val="decimal"/>
      <w:lvlText w:val="(%4)"/>
      <w:lvlJc w:val="left"/>
      <w:pPr>
        <w:ind w:left="1440" w:hanging="360"/>
      </w:pPr>
    </w:lvl>
    <w:lvl w:ilvl="4">
      <w:start w:val="1"/>
      <w:numFmt w:val="lowerLetter"/>
      <w:lvlText w:val="(%5)"/>
      <w:lvlJc w:val="left"/>
      <w:pPr>
        <w:ind w:left="1800" w:hanging="360"/>
      </w:pPr>
    </w:lvl>
    <w:lvl w:ilvl="5">
      <w:start w:val="1"/>
      <w:numFmt w:val="lowerRoman"/>
      <w:lvlText w:val="(%6)"/>
      <w:lvlJc w:val="left"/>
      <w:pPr>
        <w:ind w:left="2160" w:hanging="360"/>
      </w:pPr>
    </w:lvl>
    <w:lvl w:ilvl="6">
      <w:start w:val="1"/>
      <w:numFmt w:val="decimal"/>
      <w:lvlText w:val="%7."/>
      <w:lvlJc w:val="left"/>
      <w:pPr>
        <w:ind w:left="2520" w:hanging="360"/>
      </w:pPr>
    </w:lvl>
    <w:lvl w:ilvl="7">
      <w:start w:val="1"/>
      <w:numFmt w:val="lowerLetter"/>
      <w:lvlText w:val="%8."/>
      <w:lvlJc w:val="left"/>
      <w:pPr>
        <w:ind w:left="2880" w:hanging="360"/>
      </w:pPr>
    </w:lvl>
    <w:lvl w:ilvl="8">
      <w:start w:val="1"/>
      <w:numFmt w:val="lowerRoman"/>
      <w:lvlText w:val="%9."/>
      <w:lvlJc w:val="left"/>
      <w:pPr>
        <w:ind w:left="3240" w:hanging="360"/>
      </w:pPr>
    </w:lvl>
  </w:abstractNum>
  <w:abstractNum w:abstractNumId="34" w15:restartNumberingAfterBreak="0">
    <w:nsid w:val="731D65E9"/>
    <w:multiLevelType w:val="hybridMultilevel"/>
    <w:tmpl w:val="8F425C38"/>
    <w:lvl w:ilvl="0" w:tplc="54303112">
      <w:start w:val="1"/>
      <w:numFmt w:val="bullet"/>
      <w:pStyle w:val="ListBullet2"/>
      <w:lvlText w:val=""/>
      <w:lvlJc w:val="left"/>
      <w:pPr>
        <w:ind w:left="732" w:hanging="360"/>
      </w:pPr>
      <w:rPr>
        <w:rFonts w:ascii="Wingdings" w:hAnsi="Wingdings" w:hint="default"/>
      </w:rPr>
    </w:lvl>
    <w:lvl w:ilvl="1" w:tplc="08090003" w:tentative="1">
      <w:start w:val="1"/>
      <w:numFmt w:val="bullet"/>
      <w:lvlText w:val="o"/>
      <w:lvlJc w:val="left"/>
      <w:pPr>
        <w:ind w:left="1452" w:hanging="360"/>
      </w:pPr>
      <w:rPr>
        <w:rFonts w:ascii="Courier New" w:hAnsi="Courier New" w:cs="Courier New" w:hint="default"/>
      </w:rPr>
    </w:lvl>
    <w:lvl w:ilvl="2" w:tplc="08090005" w:tentative="1">
      <w:start w:val="1"/>
      <w:numFmt w:val="bullet"/>
      <w:lvlText w:val=""/>
      <w:lvlJc w:val="left"/>
      <w:pPr>
        <w:ind w:left="2172" w:hanging="360"/>
      </w:pPr>
      <w:rPr>
        <w:rFonts w:ascii="Wingdings" w:hAnsi="Wingdings" w:hint="default"/>
      </w:rPr>
    </w:lvl>
    <w:lvl w:ilvl="3" w:tplc="08090001" w:tentative="1">
      <w:start w:val="1"/>
      <w:numFmt w:val="bullet"/>
      <w:lvlText w:val=""/>
      <w:lvlJc w:val="left"/>
      <w:pPr>
        <w:ind w:left="2892" w:hanging="360"/>
      </w:pPr>
      <w:rPr>
        <w:rFonts w:ascii="Symbol" w:hAnsi="Symbol" w:hint="default"/>
      </w:rPr>
    </w:lvl>
    <w:lvl w:ilvl="4" w:tplc="08090003" w:tentative="1">
      <w:start w:val="1"/>
      <w:numFmt w:val="bullet"/>
      <w:lvlText w:val="o"/>
      <w:lvlJc w:val="left"/>
      <w:pPr>
        <w:ind w:left="3612" w:hanging="360"/>
      </w:pPr>
      <w:rPr>
        <w:rFonts w:ascii="Courier New" w:hAnsi="Courier New" w:cs="Courier New" w:hint="default"/>
      </w:rPr>
    </w:lvl>
    <w:lvl w:ilvl="5" w:tplc="08090005" w:tentative="1">
      <w:start w:val="1"/>
      <w:numFmt w:val="bullet"/>
      <w:lvlText w:val=""/>
      <w:lvlJc w:val="left"/>
      <w:pPr>
        <w:ind w:left="4332" w:hanging="360"/>
      </w:pPr>
      <w:rPr>
        <w:rFonts w:ascii="Wingdings" w:hAnsi="Wingdings" w:hint="default"/>
      </w:rPr>
    </w:lvl>
    <w:lvl w:ilvl="6" w:tplc="08090001" w:tentative="1">
      <w:start w:val="1"/>
      <w:numFmt w:val="bullet"/>
      <w:lvlText w:val=""/>
      <w:lvlJc w:val="left"/>
      <w:pPr>
        <w:ind w:left="5052" w:hanging="360"/>
      </w:pPr>
      <w:rPr>
        <w:rFonts w:ascii="Symbol" w:hAnsi="Symbol" w:hint="default"/>
      </w:rPr>
    </w:lvl>
    <w:lvl w:ilvl="7" w:tplc="08090003" w:tentative="1">
      <w:start w:val="1"/>
      <w:numFmt w:val="bullet"/>
      <w:lvlText w:val="o"/>
      <w:lvlJc w:val="left"/>
      <w:pPr>
        <w:ind w:left="5772" w:hanging="360"/>
      </w:pPr>
      <w:rPr>
        <w:rFonts w:ascii="Courier New" w:hAnsi="Courier New" w:cs="Courier New" w:hint="default"/>
      </w:rPr>
    </w:lvl>
    <w:lvl w:ilvl="8" w:tplc="08090005" w:tentative="1">
      <w:start w:val="1"/>
      <w:numFmt w:val="bullet"/>
      <w:lvlText w:val=""/>
      <w:lvlJc w:val="left"/>
      <w:pPr>
        <w:ind w:left="6492" w:hanging="360"/>
      </w:pPr>
      <w:rPr>
        <w:rFonts w:ascii="Wingdings" w:hAnsi="Wingdings" w:hint="default"/>
      </w:rPr>
    </w:lvl>
  </w:abstractNum>
  <w:abstractNum w:abstractNumId="35" w15:restartNumberingAfterBreak="0">
    <w:nsid w:val="7CA92CF3"/>
    <w:multiLevelType w:val="hybridMultilevel"/>
    <w:tmpl w:val="C3F40D64"/>
    <w:lvl w:ilvl="0" w:tplc="D0DE56FC">
      <w:start w:val="1"/>
      <w:numFmt w:val="bullet"/>
      <w:pStyle w:val="Bullet2"/>
      <w:lvlText w:val=""/>
      <w:lvlJc w:val="left"/>
      <w:pPr>
        <w:ind w:left="706" w:hanging="360"/>
      </w:pPr>
      <w:rPr>
        <w:rFonts w:ascii="Wingdings" w:hAnsi="Wingdings"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num w:numId="1" w16cid:durableId="601570190">
    <w:abstractNumId w:val="35"/>
  </w:num>
  <w:num w:numId="2" w16cid:durableId="1813522522">
    <w:abstractNumId w:val="8"/>
  </w:num>
  <w:num w:numId="3" w16cid:durableId="533276510">
    <w:abstractNumId w:val="34"/>
  </w:num>
  <w:num w:numId="4" w16cid:durableId="771362055">
    <w:abstractNumId w:val="7"/>
  </w:num>
  <w:num w:numId="5" w16cid:durableId="3823149">
    <w:abstractNumId w:val="24"/>
  </w:num>
  <w:num w:numId="6" w16cid:durableId="338390637">
    <w:abstractNumId w:val="10"/>
  </w:num>
  <w:num w:numId="7" w16cid:durableId="182984412">
    <w:abstractNumId w:val="30"/>
  </w:num>
  <w:num w:numId="8" w16cid:durableId="853954488">
    <w:abstractNumId w:val="22"/>
  </w:num>
  <w:num w:numId="9" w16cid:durableId="307325374">
    <w:abstractNumId w:val="15"/>
  </w:num>
  <w:num w:numId="10" w16cid:durableId="1207567416">
    <w:abstractNumId w:val="19"/>
  </w:num>
  <w:num w:numId="11" w16cid:durableId="1714499310">
    <w:abstractNumId w:val="17"/>
  </w:num>
  <w:num w:numId="12" w16cid:durableId="1557817223">
    <w:abstractNumId w:val="26"/>
  </w:num>
  <w:num w:numId="13" w16cid:durableId="766468131">
    <w:abstractNumId w:val="12"/>
  </w:num>
  <w:num w:numId="14" w16cid:durableId="401634644">
    <w:abstractNumId w:val="9"/>
  </w:num>
  <w:num w:numId="15" w16cid:durableId="1333338980">
    <w:abstractNumId w:val="14"/>
  </w:num>
  <w:num w:numId="16" w16cid:durableId="2077896738">
    <w:abstractNumId w:val="21"/>
  </w:num>
  <w:num w:numId="17" w16cid:durableId="318195612">
    <w:abstractNumId w:val="3"/>
  </w:num>
  <w:num w:numId="18" w16cid:durableId="172572898">
    <w:abstractNumId w:val="23"/>
  </w:num>
  <w:num w:numId="19" w16cid:durableId="1306818322">
    <w:abstractNumId w:val="6"/>
  </w:num>
  <w:num w:numId="20" w16cid:durableId="1536767415">
    <w:abstractNumId w:val="31"/>
  </w:num>
  <w:num w:numId="21" w16cid:durableId="54209663">
    <w:abstractNumId w:val="11"/>
  </w:num>
  <w:num w:numId="22" w16cid:durableId="1336883623">
    <w:abstractNumId w:val="29"/>
  </w:num>
  <w:num w:numId="23" w16cid:durableId="1204173423">
    <w:abstractNumId w:val="28"/>
  </w:num>
  <w:num w:numId="24" w16cid:durableId="1581451535">
    <w:abstractNumId w:val="16"/>
  </w:num>
  <w:num w:numId="25" w16cid:durableId="1754938255">
    <w:abstractNumId w:val="20"/>
  </w:num>
  <w:num w:numId="26" w16cid:durableId="1013340051">
    <w:abstractNumId w:val="33"/>
  </w:num>
  <w:num w:numId="27" w16cid:durableId="888301183">
    <w:abstractNumId w:val="25"/>
  </w:num>
  <w:num w:numId="28" w16cid:durableId="1861358892">
    <w:abstractNumId w:val="32"/>
  </w:num>
  <w:num w:numId="29" w16cid:durableId="695543879">
    <w:abstractNumId w:val="27"/>
  </w:num>
  <w:num w:numId="30" w16cid:durableId="1293904149">
    <w:abstractNumId w:val="13"/>
  </w:num>
  <w:num w:numId="31" w16cid:durableId="1885799011">
    <w:abstractNumId w:val="18"/>
  </w:num>
  <w:num w:numId="32" w16cid:durableId="781723449">
    <w:abstractNumId w:val="5"/>
  </w:num>
  <w:num w:numId="33" w16cid:durableId="84034890">
    <w:abstractNumId w:val="4"/>
  </w:num>
  <w:num w:numId="34" w16cid:durableId="1260794935">
    <w:abstractNumId w:val="2"/>
  </w:num>
  <w:num w:numId="35" w16cid:durableId="151218914">
    <w:abstractNumId w:val="1"/>
  </w:num>
  <w:num w:numId="36" w16cid:durableId="2055930691">
    <w:abstractNumId w:val="0"/>
  </w:num>
  <w:numIdMacAtCleanup w:val="27"/>
</w:numbering>
</file>

<file path=word/settings.xml><?xml version="1.0" encoding="utf-8"?>
<w:settings xmlns:mc="http://schemas.openxmlformats.org/markup-compatibility/2006" xmlns:m="http://schemas.openxmlformats.org/officeDocument/2006/math" xmlns:r="http://schemas.openxmlformats.org/officeDocument/2006/relationships" xmlns:sl="http://schemas.openxmlformats.org/schemaLibrary/2006/main"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mc:Ignorable="w14 w15 w16se w16cid w16 w16cex w16sdtdh w16sdtfl w16du">
  <w:zoom w:percent="130"/>
  <w:embedSystemFonts/>
  <w:bordersDoNotSurroundHeader/>
  <w:bordersDoNotSurroundFooter/>
  <w:activeWritingStyle w:appName="MSWord" w:lang="en-AU" w:vendorID="64" w:dllVersion="0" w:nlCheck="1" w:checkStyle="0"/>
  <w:activeWritingStyle w:appName="MSWord" w:lang="en-US" w:vendorID="64" w:dllVersion="0" w:nlCheck="1" w:checkStyle="0"/>
  <w:activeWritingStyle w:appName="MSWord" w:lang="en-GB" w:vendorID="64" w:dllVersion="0" w:nlCheck="1" w:checkStyle="0"/>
  <w:proofState w:spelling="clean" w:grammar="clean"/>
  <w:attachedTemplate r:id="rId1"/>
  <w:stylePaneFormatFilter w:val="1004" w:allStyles="0" w:customStyles="0" w:latentStyles="1" w:stylesInUse="0" w:headingStyles="0" w:numberingStyles="0" w:tableStyles="0" w:directFormattingOnRuns="0" w:directFormattingOnParagraphs="0" w:directFormattingOnNumbering="0" w:directFormattingOnTables="0" w:clearFormatting="1" w:top3HeadingStyles="0" w:visibleStyles="0" w:alternateStyleNames="0"/>
  <w:stylePaneSortMethod w:val="0000"/>
  <w:defaultTabStop w:val="720"/>
  <w:autoHyphenation/>
  <w:drawingGridHorizontalSpacing w:val="120"/>
  <w:drawingGridVerticalSpacing w:val="120"/>
  <w:displayHorizontalDrawingGridEvery w:val="0"/>
  <w:displayVerticalDrawingGridEvery w:val="3"/>
  <w:doNotUseMarginsForDrawingGridOrigin/>
  <w:doNotShadeFormData/>
  <w:characterSpacingControl w:val="compressPunctuation"/>
  <w:noLineBreaksAfter w:lang="ja-JP" w:val="([{£§‘“"/>
  <w:noLineBreaksBefore w:lang="ja-JP" w:val="!),.:;?]}¢—’”‰"/>
  <w:doNotValidateAgainstSchema/>
  <w:doNotDemarcateInvalidXml/>
  <w:hdrShapeDefaults>
    <o:shapedefaults v:ext="edit" spidmax="2050"/>
  </w:hdrShapeDefaults>
  <w:footnotePr>
    <w:footnote w:id="-1"/>
    <w:footnote w:id="0"/>
  </w:footnotePr>
  <w:endnotePr>
    <w:endnote w:id="-1"/>
    <w:endnote w:id="0"/>
  </w:endnotePr>
  <w:compat>
    <w:spaceForUL/>
    <w:balanceSingleByteDoubleByteWidth/>
    <w:doNotLeaveBackslashAlone/>
    <w:ulTrailSpace/>
    <w:doNotExpandShiftReturn/>
    <w:adjustLineHeightInTable/>
    <w:doNotUseHTMLParagraphAutoSpacing/>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FC5E64"/>
    <w:rsid w:val="00001E7A"/>
    <w:rsid w:val="000031BB"/>
    <w:rsid w:val="000055D4"/>
    <w:rsid w:val="00010851"/>
    <w:rsid w:val="00010D69"/>
    <w:rsid w:val="000138AF"/>
    <w:rsid w:val="000159E0"/>
    <w:rsid w:val="00016269"/>
    <w:rsid w:val="0001795D"/>
    <w:rsid w:val="000210D8"/>
    <w:rsid w:val="00021E90"/>
    <w:rsid w:val="00024973"/>
    <w:rsid w:val="00024EED"/>
    <w:rsid w:val="00026504"/>
    <w:rsid w:val="0003252D"/>
    <w:rsid w:val="00033D9B"/>
    <w:rsid w:val="00035E6B"/>
    <w:rsid w:val="000378C7"/>
    <w:rsid w:val="0004007B"/>
    <w:rsid w:val="000403E9"/>
    <w:rsid w:val="000407F7"/>
    <w:rsid w:val="00040921"/>
    <w:rsid w:val="00045691"/>
    <w:rsid w:val="00046FB2"/>
    <w:rsid w:val="000473FF"/>
    <w:rsid w:val="000505A5"/>
    <w:rsid w:val="00050A02"/>
    <w:rsid w:val="00051ABC"/>
    <w:rsid w:val="00055918"/>
    <w:rsid w:val="00056ACF"/>
    <w:rsid w:val="00057DAA"/>
    <w:rsid w:val="00060F88"/>
    <w:rsid w:val="0006211F"/>
    <w:rsid w:val="00062635"/>
    <w:rsid w:val="00063821"/>
    <w:rsid w:val="000670B1"/>
    <w:rsid w:val="00067C5F"/>
    <w:rsid w:val="00070BB3"/>
    <w:rsid w:val="000731D8"/>
    <w:rsid w:val="000747B4"/>
    <w:rsid w:val="00075EC4"/>
    <w:rsid w:val="00077243"/>
    <w:rsid w:val="00083F92"/>
    <w:rsid w:val="00096052"/>
    <w:rsid w:val="00096F20"/>
    <w:rsid w:val="000A06C8"/>
    <w:rsid w:val="000A07D7"/>
    <w:rsid w:val="000A09C6"/>
    <w:rsid w:val="000A2C96"/>
    <w:rsid w:val="000A2E17"/>
    <w:rsid w:val="000A49E3"/>
    <w:rsid w:val="000B0305"/>
    <w:rsid w:val="000B181D"/>
    <w:rsid w:val="000B350A"/>
    <w:rsid w:val="000B62B5"/>
    <w:rsid w:val="000C021F"/>
    <w:rsid w:val="000C259F"/>
    <w:rsid w:val="000C377A"/>
    <w:rsid w:val="000C4A37"/>
    <w:rsid w:val="000C4B11"/>
    <w:rsid w:val="000C7148"/>
    <w:rsid w:val="000D4E1A"/>
    <w:rsid w:val="000D7F89"/>
    <w:rsid w:val="000F00F6"/>
    <w:rsid w:val="000F1864"/>
    <w:rsid w:val="000F2ED2"/>
    <w:rsid w:val="000F3D21"/>
    <w:rsid w:val="000F4892"/>
    <w:rsid w:val="000F491B"/>
    <w:rsid w:val="000F4C2F"/>
    <w:rsid w:val="000F7ED6"/>
    <w:rsid w:val="00101019"/>
    <w:rsid w:val="00104647"/>
    <w:rsid w:val="00105A0B"/>
    <w:rsid w:val="001069F6"/>
    <w:rsid w:val="00106EA5"/>
    <w:rsid w:val="001073C1"/>
    <w:rsid w:val="001104F7"/>
    <w:rsid w:val="00114AA6"/>
    <w:rsid w:val="0011571F"/>
    <w:rsid w:val="001164EC"/>
    <w:rsid w:val="00121F0D"/>
    <w:rsid w:val="00124CDD"/>
    <w:rsid w:val="00125150"/>
    <w:rsid w:val="001252BF"/>
    <w:rsid w:val="00127070"/>
    <w:rsid w:val="001273C5"/>
    <w:rsid w:val="00131B14"/>
    <w:rsid w:val="00132474"/>
    <w:rsid w:val="001326C2"/>
    <w:rsid w:val="0013327E"/>
    <w:rsid w:val="00135B36"/>
    <w:rsid w:val="001450B6"/>
    <w:rsid w:val="001475FA"/>
    <w:rsid w:val="001500AB"/>
    <w:rsid w:val="00150D75"/>
    <w:rsid w:val="00151489"/>
    <w:rsid w:val="00152A8B"/>
    <w:rsid w:val="00156D15"/>
    <w:rsid w:val="00163F36"/>
    <w:rsid w:val="00164E6C"/>
    <w:rsid w:val="0016764A"/>
    <w:rsid w:val="001679C2"/>
    <w:rsid w:val="00167B91"/>
    <w:rsid w:val="001708FE"/>
    <w:rsid w:val="00170B1E"/>
    <w:rsid w:val="00171185"/>
    <w:rsid w:val="00172357"/>
    <w:rsid w:val="00175022"/>
    <w:rsid w:val="00176FBD"/>
    <w:rsid w:val="00181BFA"/>
    <w:rsid w:val="00185ABC"/>
    <w:rsid w:val="00185F2D"/>
    <w:rsid w:val="00187524"/>
    <w:rsid w:val="00187BEB"/>
    <w:rsid w:val="00191553"/>
    <w:rsid w:val="001920A5"/>
    <w:rsid w:val="00192DC5"/>
    <w:rsid w:val="0019451B"/>
    <w:rsid w:val="001950EE"/>
    <w:rsid w:val="00196392"/>
    <w:rsid w:val="001A118C"/>
    <w:rsid w:val="001A358E"/>
    <w:rsid w:val="001A4A2B"/>
    <w:rsid w:val="001A5DB2"/>
    <w:rsid w:val="001A6F8B"/>
    <w:rsid w:val="001A714A"/>
    <w:rsid w:val="001A735B"/>
    <w:rsid w:val="001B02D0"/>
    <w:rsid w:val="001B1361"/>
    <w:rsid w:val="001B1B3A"/>
    <w:rsid w:val="001B2A51"/>
    <w:rsid w:val="001B37AF"/>
    <w:rsid w:val="001B4C0B"/>
    <w:rsid w:val="001B72F0"/>
    <w:rsid w:val="001C10D8"/>
    <w:rsid w:val="001C1D65"/>
    <w:rsid w:val="001C2B23"/>
    <w:rsid w:val="001C7E9F"/>
    <w:rsid w:val="001D023D"/>
    <w:rsid w:val="001D3828"/>
    <w:rsid w:val="001D441D"/>
    <w:rsid w:val="001D5686"/>
    <w:rsid w:val="001E0685"/>
    <w:rsid w:val="001E332A"/>
    <w:rsid w:val="001E3511"/>
    <w:rsid w:val="001E3FB4"/>
    <w:rsid w:val="001E4386"/>
    <w:rsid w:val="001E4846"/>
    <w:rsid w:val="001E5B9F"/>
    <w:rsid w:val="001E6288"/>
    <w:rsid w:val="001F01C9"/>
    <w:rsid w:val="001F18D2"/>
    <w:rsid w:val="001F1BBD"/>
    <w:rsid w:val="001F2925"/>
    <w:rsid w:val="001F45C5"/>
    <w:rsid w:val="001F4B3E"/>
    <w:rsid w:val="001F5C59"/>
    <w:rsid w:val="001F5FF3"/>
    <w:rsid w:val="002020A7"/>
    <w:rsid w:val="00202A5B"/>
    <w:rsid w:val="0020318C"/>
    <w:rsid w:val="00203251"/>
    <w:rsid w:val="00207F89"/>
    <w:rsid w:val="00210E8C"/>
    <w:rsid w:val="00212461"/>
    <w:rsid w:val="00214345"/>
    <w:rsid w:val="002143C5"/>
    <w:rsid w:val="0021482C"/>
    <w:rsid w:val="002152A5"/>
    <w:rsid w:val="00215E01"/>
    <w:rsid w:val="00220839"/>
    <w:rsid w:val="00222FF2"/>
    <w:rsid w:val="002304B6"/>
    <w:rsid w:val="00231129"/>
    <w:rsid w:val="002336CC"/>
    <w:rsid w:val="00233B8B"/>
    <w:rsid w:val="00236EB6"/>
    <w:rsid w:val="00241796"/>
    <w:rsid w:val="00241E12"/>
    <w:rsid w:val="00244E10"/>
    <w:rsid w:val="0024556C"/>
    <w:rsid w:val="002460FA"/>
    <w:rsid w:val="00246623"/>
    <w:rsid w:val="002528F3"/>
    <w:rsid w:val="00252A99"/>
    <w:rsid w:val="00252B69"/>
    <w:rsid w:val="002533B0"/>
    <w:rsid w:val="00253B39"/>
    <w:rsid w:val="00253CE5"/>
    <w:rsid w:val="00253E2B"/>
    <w:rsid w:val="002565F3"/>
    <w:rsid w:val="0026107A"/>
    <w:rsid w:val="002612BF"/>
    <w:rsid w:val="0026182E"/>
    <w:rsid w:val="002623BE"/>
    <w:rsid w:val="002629BE"/>
    <w:rsid w:val="0026417C"/>
    <w:rsid w:val="00266DF9"/>
    <w:rsid w:val="002729DE"/>
    <w:rsid w:val="0027313B"/>
    <w:rsid w:val="002742CF"/>
    <w:rsid w:val="00276F9F"/>
    <w:rsid w:val="0028015F"/>
    <w:rsid w:val="00281939"/>
    <w:rsid w:val="00283316"/>
    <w:rsid w:val="00283702"/>
    <w:rsid w:val="00283D59"/>
    <w:rsid w:val="00284372"/>
    <w:rsid w:val="002848F0"/>
    <w:rsid w:val="00284F0B"/>
    <w:rsid w:val="00285B57"/>
    <w:rsid w:val="00287102"/>
    <w:rsid w:val="00287AA8"/>
    <w:rsid w:val="00287CD4"/>
    <w:rsid w:val="00291546"/>
    <w:rsid w:val="00292641"/>
    <w:rsid w:val="00292E19"/>
    <w:rsid w:val="00294924"/>
    <w:rsid w:val="00295CE3"/>
    <w:rsid w:val="002A2BEF"/>
    <w:rsid w:val="002A3002"/>
    <w:rsid w:val="002A69BC"/>
    <w:rsid w:val="002B01C3"/>
    <w:rsid w:val="002C3499"/>
    <w:rsid w:val="002C41F0"/>
    <w:rsid w:val="002C75FC"/>
    <w:rsid w:val="002C7725"/>
    <w:rsid w:val="002D0B3A"/>
    <w:rsid w:val="002D2205"/>
    <w:rsid w:val="002D26FB"/>
    <w:rsid w:val="002D3DF1"/>
    <w:rsid w:val="002D5D38"/>
    <w:rsid w:val="002D70AB"/>
    <w:rsid w:val="002D75AD"/>
    <w:rsid w:val="002E1F5B"/>
    <w:rsid w:val="002E1FA8"/>
    <w:rsid w:val="002E34E8"/>
    <w:rsid w:val="002E4FE6"/>
    <w:rsid w:val="002E5F4D"/>
    <w:rsid w:val="002E748D"/>
    <w:rsid w:val="002F0246"/>
    <w:rsid w:val="002F08A3"/>
    <w:rsid w:val="002F0A22"/>
    <w:rsid w:val="002F239E"/>
    <w:rsid w:val="002F2CD2"/>
    <w:rsid w:val="002F38E2"/>
    <w:rsid w:val="002F5028"/>
    <w:rsid w:val="002F7F10"/>
    <w:rsid w:val="00301586"/>
    <w:rsid w:val="003016EC"/>
    <w:rsid w:val="00305C9D"/>
    <w:rsid w:val="0030735D"/>
    <w:rsid w:val="00307463"/>
    <w:rsid w:val="00307AE3"/>
    <w:rsid w:val="0031002A"/>
    <w:rsid w:val="00310309"/>
    <w:rsid w:val="003116DC"/>
    <w:rsid w:val="00311725"/>
    <w:rsid w:val="00320AAB"/>
    <w:rsid w:val="00320E94"/>
    <w:rsid w:val="003211A9"/>
    <w:rsid w:val="003226E3"/>
    <w:rsid w:val="00324579"/>
    <w:rsid w:val="00332FE6"/>
    <w:rsid w:val="003360B7"/>
    <w:rsid w:val="003367D8"/>
    <w:rsid w:val="00336EEE"/>
    <w:rsid w:val="00337320"/>
    <w:rsid w:val="0034155C"/>
    <w:rsid w:val="0034757B"/>
    <w:rsid w:val="00350920"/>
    <w:rsid w:val="00352F44"/>
    <w:rsid w:val="003560A1"/>
    <w:rsid w:val="00356DDA"/>
    <w:rsid w:val="0035718F"/>
    <w:rsid w:val="003616B0"/>
    <w:rsid w:val="00363E3B"/>
    <w:rsid w:val="00365074"/>
    <w:rsid w:val="00365844"/>
    <w:rsid w:val="0036602E"/>
    <w:rsid w:val="00367F37"/>
    <w:rsid w:val="0037718A"/>
    <w:rsid w:val="003815C1"/>
    <w:rsid w:val="0038278D"/>
    <w:rsid w:val="0038291F"/>
    <w:rsid w:val="00384270"/>
    <w:rsid w:val="003842AB"/>
    <w:rsid w:val="003857A1"/>
    <w:rsid w:val="00387EBD"/>
    <w:rsid w:val="0039024E"/>
    <w:rsid w:val="003931F4"/>
    <w:rsid w:val="003939D3"/>
    <w:rsid w:val="00395B17"/>
    <w:rsid w:val="00395DD4"/>
    <w:rsid w:val="00397BEF"/>
    <w:rsid w:val="003A0ADE"/>
    <w:rsid w:val="003A1991"/>
    <w:rsid w:val="003A393C"/>
    <w:rsid w:val="003A42CC"/>
    <w:rsid w:val="003A5555"/>
    <w:rsid w:val="003A6086"/>
    <w:rsid w:val="003A7094"/>
    <w:rsid w:val="003A72CF"/>
    <w:rsid w:val="003B25BA"/>
    <w:rsid w:val="003B4284"/>
    <w:rsid w:val="003B4A00"/>
    <w:rsid w:val="003C0AAC"/>
    <w:rsid w:val="003C2291"/>
    <w:rsid w:val="003C43C1"/>
    <w:rsid w:val="003C7412"/>
    <w:rsid w:val="003C7DED"/>
    <w:rsid w:val="003D0365"/>
    <w:rsid w:val="003D16D7"/>
    <w:rsid w:val="003D1F96"/>
    <w:rsid w:val="003D4796"/>
    <w:rsid w:val="003E0FA8"/>
    <w:rsid w:val="003E2730"/>
    <w:rsid w:val="003E3C61"/>
    <w:rsid w:val="003E4660"/>
    <w:rsid w:val="003E5B1D"/>
    <w:rsid w:val="003E6B4D"/>
    <w:rsid w:val="003E76E9"/>
    <w:rsid w:val="003F0FE0"/>
    <w:rsid w:val="003F1409"/>
    <w:rsid w:val="003F26AC"/>
    <w:rsid w:val="003F3BF3"/>
    <w:rsid w:val="003F3D0A"/>
    <w:rsid w:val="003F5AFF"/>
    <w:rsid w:val="003F5CCE"/>
    <w:rsid w:val="003F682C"/>
    <w:rsid w:val="0040019B"/>
    <w:rsid w:val="00400E4D"/>
    <w:rsid w:val="0040225E"/>
    <w:rsid w:val="00402AA5"/>
    <w:rsid w:val="00404B9B"/>
    <w:rsid w:val="00404F0E"/>
    <w:rsid w:val="00407A5A"/>
    <w:rsid w:val="00413A1C"/>
    <w:rsid w:val="004153F9"/>
    <w:rsid w:val="004163B5"/>
    <w:rsid w:val="00423210"/>
    <w:rsid w:val="004233C0"/>
    <w:rsid w:val="00427826"/>
    <w:rsid w:val="00433E87"/>
    <w:rsid w:val="00434824"/>
    <w:rsid w:val="00434D8A"/>
    <w:rsid w:val="00450334"/>
    <w:rsid w:val="004511D5"/>
    <w:rsid w:val="00451ABC"/>
    <w:rsid w:val="00452CA4"/>
    <w:rsid w:val="0045371F"/>
    <w:rsid w:val="00454FF3"/>
    <w:rsid w:val="004554EA"/>
    <w:rsid w:val="0045740E"/>
    <w:rsid w:val="00460D9F"/>
    <w:rsid w:val="00463C15"/>
    <w:rsid w:val="00464889"/>
    <w:rsid w:val="0046520A"/>
    <w:rsid w:val="00467943"/>
    <w:rsid w:val="004702C7"/>
    <w:rsid w:val="00471616"/>
    <w:rsid w:val="00471860"/>
    <w:rsid w:val="0047195C"/>
    <w:rsid w:val="004732CA"/>
    <w:rsid w:val="00473A1E"/>
    <w:rsid w:val="00473D14"/>
    <w:rsid w:val="00477532"/>
    <w:rsid w:val="00480600"/>
    <w:rsid w:val="00482AF4"/>
    <w:rsid w:val="00484253"/>
    <w:rsid w:val="004875F9"/>
    <w:rsid w:val="00490B9B"/>
    <w:rsid w:val="00490E07"/>
    <w:rsid w:val="0049105A"/>
    <w:rsid w:val="00492757"/>
    <w:rsid w:val="004976B7"/>
    <w:rsid w:val="004A0E5A"/>
    <w:rsid w:val="004A4826"/>
    <w:rsid w:val="004A68CA"/>
    <w:rsid w:val="004B12B2"/>
    <w:rsid w:val="004B20C4"/>
    <w:rsid w:val="004B30FB"/>
    <w:rsid w:val="004B44F8"/>
    <w:rsid w:val="004B5C7A"/>
    <w:rsid w:val="004B752D"/>
    <w:rsid w:val="004B791C"/>
    <w:rsid w:val="004C32A5"/>
    <w:rsid w:val="004C5429"/>
    <w:rsid w:val="004D2D64"/>
    <w:rsid w:val="004D2E96"/>
    <w:rsid w:val="004D4014"/>
    <w:rsid w:val="004D4C85"/>
    <w:rsid w:val="004D5F6A"/>
    <w:rsid w:val="004D603C"/>
    <w:rsid w:val="004E2D9F"/>
    <w:rsid w:val="004E4CB9"/>
    <w:rsid w:val="004E6BAF"/>
    <w:rsid w:val="004E6D88"/>
    <w:rsid w:val="004F3F5B"/>
    <w:rsid w:val="004F7042"/>
    <w:rsid w:val="004F724A"/>
    <w:rsid w:val="004F77CA"/>
    <w:rsid w:val="00506B0D"/>
    <w:rsid w:val="00510677"/>
    <w:rsid w:val="005122BD"/>
    <w:rsid w:val="00512CF3"/>
    <w:rsid w:val="00513A03"/>
    <w:rsid w:val="00515813"/>
    <w:rsid w:val="00515C9C"/>
    <w:rsid w:val="00515EE5"/>
    <w:rsid w:val="0051674C"/>
    <w:rsid w:val="005204D5"/>
    <w:rsid w:val="00526FFF"/>
    <w:rsid w:val="00527384"/>
    <w:rsid w:val="005303F0"/>
    <w:rsid w:val="00532EA0"/>
    <w:rsid w:val="0053353B"/>
    <w:rsid w:val="00534C7C"/>
    <w:rsid w:val="0053537A"/>
    <w:rsid w:val="00535FEF"/>
    <w:rsid w:val="00536DD7"/>
    <w:rsid w:val="005400B9"/>
    <w:rsid w:val="005406CC"/>
    <w:rsid w:val="0054395D"/>
    <w:rsid w:val="00543A98"/>
    <w:rsid w:val="00546380"/>
    <w:rsid w:val="005478D8"/>
    <w:rsid w:val="005479C6"/>
    <w:rsid w:val="00547D4F"/>
    <w:rsid w:val="0055238D"/>
    <w:rsid w:val="00552F27"/>
    <w:rsid w:val="00553012"/>
    <w:rsid w:val="005554F3"/>
    <w:rsid w:val="00555CD9"/>
    <w:rsid w:val="00556105"/>
    <w:rsid w:val="005576D8"/>
    <w:rsid w:val="00560C0D"/>
    <w:rsid w:val="00561FF9"/>
    <w:rsid w:val="00562EF3"/>
    <w:rsid w:val="00563326"/>
    <w:rsid w:val="00564079"/>
    <w:rsid w:val="005659D9"/>
    <w:rsid w:val="00565E34"/>
    <w:rsid w:val="00573734"/>
    <w:rsid w:val="005740D5"/>
    <w:rsid w:val="0057561A"/>
    <w:rsid w:val="00576223"/>
    <w:rsid w:val="00577C9B"/>
    <w:rsid w:val="00580FD2"/>
    <w:rsid w:val="00595BC4"/>
    <w:rsid w:val="00597962"/>
    <w:rsid w:val="005A0001"/>
    <w:rsid w:val="005A0FCC"/>
    <w:rsid w:val="005A1B66"/>
    <w:rsid w:val="005A1BCD"/>
    <w:rsid w:val="005A2D1B"/>
    <w:rsid w:val="005A35B7"/>
    <w:rsid w:val="005A3AC9"/>
    <w:rsid w:val="005A5FCD"/>
    <w:rsid w:val="005A6B8F"/>
    <w:rsid w:val="005A7BF4"/>
    <w:rsid w:val="005B0BB4"/>
    <w:rsid w:val="005B593D"/>
    <w:rsid w:val="005B5FC2"/>
    <w:rsid w:val="005C1D42"/>
    <w:rsid w:val="005C4602"/>
    <w:rsid w:val="005C4CEF"/>
    <w:rsid w:val="005C53CF"/>
    <w:rsid w:val="005C61F1"/>
    <w:rsid w:val="005C79C1"/>
    <w:rsid w:val="005D14B1"/>
    <w:rsid w:val="005D1F35"/>
    <w:rsid w:val="005D2DCB"/>
    <w:rsid w:val="005D3F39"/>
    <w:rsid w:val="005D4BBC"/>
    <w:rsid w:val="005D4D35"/>
    <w:rsid w:val="005D5FC8"/>
    <w:rsid w:val="005D632D"/>
    <w:rsid w:val="005D72B8"/>
    <w:rsid w:val="005E06E2"/>
    <w:rsid w:val="005E0BF1"/>
    <w:rsid w:val="005E2B4C"/>
    <w:rsid w:val="005E393E"/>
    <w:rsid w:val="005E3F95"/>
    <w:rsid w:val="005E730C"/>
    <w:rsid w:val="005E7912"/>
    <w:rsid w:val="005E7E0B"/>
    <w:rsid w:val="005F05E4"/>
    <w:rsid w:val="005F1A1C"/>
    <w:rsid w:val="005F1D94"/>
    <w:rsid w:val="005F28AC"/>
    <w:rsid w:val="00600114"/>
    <w:rsid w:val="00601DBE"/>
    <w:rsid w:val="00603E42"/>
    <w:rsid w:val="00605A83"/>
    <w:rsid w:val="0061034E"/>
    <w:rsid w:val="00611355"/>
    <w:rsid w:val="006116FA"/>
    <w:rsid w:val="0061249E"/>
    <w:rsid w:val="006125D7"/>
    <w:rsid w:val="00614C33"/>
    <w:rsid w:val="00616CF4"/>
    <w:rsid w:val="00620098"/>
    <w:rsid w:val="006205F6"/>
    <w:rsid w:val="0062672B"/>
    <w:rsid w:val="0062675C"/>
    <w:rsid w:val="00627C9D"/>
    <w:rsid w:val="00635211"/>
    <w:rsid w:val="006353A0"/>
    <w:rsid w:val="00636344"/>
    <w:rsid w:val="006368F9"/>
    <w:rsid w:val="00642F1E"/>
    <w:rsid w:val="00642FFB"/>
    <w:rsid w:val="00643DDC"/>
    <w:rsid w:val="006445E6"/>
    <w:rsid w:val="00645230"/>
    <w:rsid w:val="006462C8"/>
    <w:rsid w:val="006466AF"/>
    <w:rsid w:val="00646D7A"/>
    <w:rsid w:val="00650CD2"/>
    <w:rsid w:val="006528C9"/>
    <w:rsid w:val="0065528D"/>
    <w:rsid w:val="00655413"/>
    <w:rsid w:val="00656076"/>
    <w:rsid w:val="0065671E"/>
    <w:rsid w:val="006568C7"/>
    <w:rsid w:val="00661813"/>
    <w:rsid w:val="00661920"/>
    <w:rsid w:val="0066651F"/>
    <w:rsid w:val="00673096"/>
    <w:rsid w:val="006738F0"/>
    <w:rsid w:val="006751B7"/>
    <w:rsid w:val="006810F9"/>
    <w:rsid w:val="0068129E"/>
    <w:rsid w:val="006835A0"/>
    <w:rsid w:val="00684BBF"/>
    <w:rsid w:val="00685936"/>
    <w:rsid w:val="006869A0"/>
    <w:rsid w:val="006872C0"/>
    <w:rsid w:val="00690194"/>
    <w:rsid w:val="00690C61"/>
    <w:rsid w:val="006948B3"/>
    <w:rsid w:val="00694C93"/>
    <w:rsid w:val="0069501F"/>
    <w:rsid w:val="006955A0"/>
    <w:rsid w:val="006968E3"/>
    <w:rsid w:val="00696E55"/>
    <w:rsid w:val="00697519"/>
    <w:rsid w:val="006A25FE"/>
    <w:rsid w:val="006A3A6E"/>
    <w:rsid w:val="006A4557"/>
    <w:rsid w:val="006A4DC0"/>
    <w:rsid w:val="006B1AFC"/>
    <w:rsid w:val="006B35A1"/>
    <w:rsid w:val="006B4853"/>
    <w:rsid w:val="006B4C87"/>
    <w:rsid w:val="006B6218"/>
    <w:rsid w:val="006C32E8"/>
    <w:rsid w:val="006C66A6"/>
    <w:rsid w:val="006D30B7"/>
    <w:rsid w:val="006D4F10"/>
    <w:rsid w:val="006D5080"/>
    <w:rsid w:val="006D5699"/>
    <w:rsid w:val="006E5AC4"/>
    <w:rsid w:val="006E5B70"/>
    <w:rsid w:val="006E7774"/>
    <w:rsid w:val="006E786E"/>
    <w:rsid w:val="006F1B27"/>
    <w:rsid w:val="006F6B4C"/>
    <w:rsid w:val="00700646"/>
    <w:rsid w:val="00700BF1"/>
    <w:rsid w:val="007012DF"/>
    <w:rsid w:val="00706908"/>
    <w:rsid w:val="0071440E"/>
    <w:rsid w:val="0071469C"/>
    <w:rsid w:val="00715677"/>
    <w:rsid w:val="00722011"/>
    <w:rsid w:val="00726F73"/>
    <w:rsid w:val="0073035C"/>
    <w:rsid w:val="00730F62"/>
    <w:rsid w:val="0073158C"/>
    <w:rsid w:val="007317D7"/>
    <w:rsid w:val="0073229A"/>
    <w:rsid w:val="007334FF"/>
    <w:rsid w:val="00733E6C"/>
    <w:rsid w:val="007366CD"/>
    <w:rsid w:val="007374A8"/>
    <w:rsid w:val="00740461"/>
    <w:rsid w:val="00741464"/>
    <w:rsid w:val="0074162B"/>
    <w:rsid w:val="00741E55"/>
    <w:rsid w:val="00744AA7"/>
    <w:rsid w:val="00746868"/>
    <w:rsid w:val="00750D1B"/>
    <w:rsid w:val="0075123E"/>
    <w:rsid w:val="007520C4"/>
    <w:rsid w:val="00752E0C"/>
    <w:rsid w:val="00752FFC"/>
    <w:rsid w:val="00753579"/>
    <w:rsid w:val="00753D3B"/>
    <w:rsid w:val="00753ECA"/>
    <w:rsid w:val="007547F5"/>
    <w:rsid w:val="00760099"/>
    <w:rsid w:val="00764EAB"/>
    <w:rsid w:val="00766822"/>
    <w:rsid w:val="00767C6C"/>
    <w:rsid w:val="00772A54"/>
    <w:rsid w:val="00775061"/>
    <w:rsid w:val="0077748E"/>
    <w:rsid w:val="00782B24"/>
    <w:rsid w:val="00785918"/>
    <w:rsid w:val="00792C27"/>
    <w:rsid w:val="00793193"/>
    <w:rsid w:val="00793EC8"/>
    <w:rsid w:val="00795592"/>
    <w:rsid w:val="007968FE"/>
    <w:rsid w:val="007972D5"/>
    <w:rsid w:val="007A006C"/>
    <w:rsid w:val="007A019C"/>
    <w:rsid w:val="007A02EE"/>
    <w:rsid w:val="007A16FB"/>
    <w:rsid w:val="007A261A"/>
    <w:rsid w:val="007A526F"/>
    <w:rsid w:val="007A5657"/>
    <w:rsid w:val="007A5FC5"/>
    <w:rsid w:val="007A7ED1"/>
    <w:rsid w:val="007B211D"/>
    <w:rsid w:val="007B23BC"/>
    <w:rsid w:val="007B37C8"/>
    <w:rsid w:val="007B509C"/>
    <w:rsid w:val="007B65B8"/>
    <w:rsid w:val="007C0899"/>
    <w:rsid w:val="007C1092"/>
    <w:rsid w:val="007C1E53"/>
    <w:rsid w:val="007C23F2"/>
    <w:rsid w:val="007C24A9"/>
    <w:rsid w:val="007C2D01"/>
    <w:rsid w:val="007C41AA"/>
    <w:rsid w:val="007C4DAC"/>
    <w:rsid w:val="007C7776"/>
    <w:rsid w:val="007D3A61"/>
    <w:rsid w:val="007D4347"/>
    <w:rsid w:val="007D5225"/>
    <w:rsid w:val="007D58CB"/>
    <w:rsid w:val="007D6D7F"/>
    <w:rsid w:val="007E04F5"/>
    <w:rsid w:val="007E1BDA"/>
    <w:rsid w:val="007E2A3D"/>
    <w:rsid w:val="007E2EB8"/>
    <w:rsid w:val="007E6240"/>
    <w:rsid w:val="007E64C8"/>
    <w:rsid w:val="007E7AAD"/>
    <w:rsid w:val="007E7DD5"/>
    <w:rsid w:val="007F07C4"/>
    <w:rsid w:val="007F180E"/>
    <w:rsid w:val="007F1AB7"/>
    <w:rsid w:val="007F1EE1"/>
    <w:rsid w:val="007F37EE"/>
    <w:rsid w:val="007F39FA"/>
    <w:rsid w:val="007F4039"/>
    <w:rsid w:val="007F58BA"/>
    <w:rsid w:val="007F6BDB"/>
    <w:rsid w:val="007F748D"/>
    <w:rsid w:val="00801702"/>
    <w:rsid w:val="00801F8F"/>
    <w:rsid w:val="00803E96"/>
    <w:rsid w:val="00806A08"/>
    <w:rsid w:val="00807062"/>
    <w:rsid w:val="008071AB"/>
    <w:rsid w:val="008118D0"/>
    <w:rsid w:val="00811E7F"/>
    <w:rsid w:val="008124B6"/>
    <w:rsid w:val="00812580"/>
    <w:rsid w:val="00821025"/>
    <w:rsid w:val="00823811"/>
    <w:rsid w:val="0082692C"/>
    <w:rsid w:val="00827815"/>
    <w:rsid w:val="00827C53"/>
    <w:rsid w:val="008325FC"/>
    <w:rsid w:val="008335CF"/>
    <w:rsid w:val="00833852"/>
    <w:rsid w:val="00834303"/>
    <w:rsid w:val="008364D5"/>
    <w:rsid w:val="0083693A"/>
    <w:rsid w:val="00840E7A"/>
    <w:rsid w:val="0084376B"/>
    <w:rsid w:val="008452F6"/>
    <w:rsid w:val="00846AB0"/>
    <w:rsid w:val="008475CB"/>
    <w:rsid w:val="00852A79"/>
    <w:rsid w:val="008562E7"/>
    <w:rsid w:val="008563EE"/>
    <w:rsid w:val="00857C5C"/>
    <w:rsid w:val="008620C1"/>
    <w:rsid w:val="00862D18"/>
    <w:rsid w:val="00863E6B"/>
    <w:rsid w:val="00873C92"/>
    <w:rsid w:val="00874D3A"/>
    <w:rsid w:val="00875B2C"/>
    <w:rsid w:val="008766CE"/>
    <w:rsid w:val="00876D01"/>
    <w:rsid w:val="00876ECA"/>
    <w:rsid w:val="00876FBF"/>
    <w:rsid w:val="00880B31"/>
    <w:rsid w:val="0088165C"/>
    <w:rsid w:val="00881924"/>
    <w:rsid w:val="00883471"/>
    <w:rsid w:val="00883DBD"/>
    <w:rsid w:val="008847C1"/>
    <w:rsid w:val="00884818"/>
    <w:rsid w:val="00885AAB"/>
    <w:rsid w:val="00886D42"/>
    <w:rsid w:val="008935B5"/>
    <w:rsid w:val="008941D0"/>
    <w:rsid w:val="0089467E"/>
    <w:rsid w:val="0089701A"/>
    <w:rsid w:val="00897169"/>
    <w:rsid w:val="008A06F8"/>
    <w:rsid w:val="008A150E"/>
    <w:rsid w:val="008A2489"/>
    <w:rsid w:val="008A3D2D"/>
    <w:rsid w:val="008A440E"/>
    <w:rsid w:val="008A44D0"/>
    <w:rsid w:val="008A7CA1"/>
    <w:rsid w:val="008B0D01"/>
    <w:rsid w:val="008B38A1"/>
    <w:rsid w:val="008B7A3D"/>
    <w:rsid w:val="008C31DE"/>
    <w:rsid w:val="008C3BE0"/>
    <w:rsid w:val="008C3D83"/>
    <w:rsid w:val="008C6B1D"/>
    <w:rsid w:val="008C71C0"/>
    <w:rsid w:val="008C7BCB"/>
    <w:rsid w:val="008D1B1A"/>
    <w:rsid w:val="008D1EAB"/>
    <w:rsid w:val="008D2803"/>
    <w:rsid w:val="008D2EAE"/>
    <w:rsid w:val="008D5755"/>
    <w:rsid w:val="008D5EA9"/>
    <w:rsid w:val="008D6C60"/>
    <w:rsid w:val="008D6FD9"/>
    <w:rsid w:val="008E06BF"/>
    <w:rsid w:val="008E0DEB"/>
    <w:rsid w:val="008E0E71"/>
    <w:rsid w:val="008E199F"/>
    <w:rsid w:val="008E3973"/>
    <w:rsid w:val="008E6603"/>
    <w:rsid w:val="008E69E6"/>
    <w:rsid w:val="008F350A"/>
    <w:rsid w:val="00900F9F"/>
    <w:rsid w:val="009033BD"/>
    <w:rsid w:val="00904039"/>
    <w:rsid w:val="0090795E"/>
    <w:rsid w:val="00910401"/>
    <w:rsid w:val="00911A34"/>
    <w:rsid w:val="00912683"/>
    <w:rsid w:val="00912B69"/>
    <w:rsid w:val="00912DD1"/>
    <w:rsid w:val="0091686E"/>
    <w:rsid w:val="00920E49"/>
    <w:rsid w:val="0092332B"/>
    <w:rsid w:val="00926553"/>
    <w:rsid w:val="00932E1F"/>
    <w:rsid w:val="009337EB"/>
    <w:rsid w:val="00933FE2"/>
    <w:rsid w:val="0093403C"/>
    <w:rsid w:val="00935387"/>
    <w:rsid w:val="009434B7"/>
    <w:rsid w:val="00944A06"/>
    <w:rsid w:val="0094720E"/>
    <w:rsid w:val="009506BB"/>
    <w:rsid w:val="00953CAC"/>
    <w:rsid w:val="00955571"/>
    <w:rsid w:val="0096063F"/>
    <w:rsid w:val="009620CC"/>
    <w:rsid w:val="009628AD"/>
    <w:rsid w:val="00962DA1"/>
    <w:rsid w:val="0096541E"/>
    <w:rsid w:val="00965F42"/>
    <w:rsid w:val="00967BC8"/>
    <w:rsid w:val="0097408C"/>
    <w:rsid w:val="009746FC"/>
    <w:rsid w:val="00975227"/>
    <w:rsid w:val="00976403"/>
    <w:rsid w:val="00980033"/>
    <w:rsid w:val="009800A8"/>
    <w:rsid w:val="0098122F"/>
    <w:rsid w:val="00990684"/>
    <w:rsid w:val="0099081D"/>
    <w:rsid w:val="00992F4F"/>
    <w:rsid w:val="00993223"/>
    <w:rsid w:val="009940F3"/>
    <w:rsid w:val="00994774"/>
    <w:rsid w:val="009953A8"/>
    <w:rsid w:val="00996A8E"/>
    <w:rsid w:val="009A03C6"/>
    <w:rsid w:val="009A19C2"/>
    <w:rsid w:val="009A37D5"/>
    <w:rsid w:val="009A619F"/>
    <w:rsid w:val="009A683D"/>
    <w:rsid w:val="009B1A0A"/>
    <w:rsid w:val="009B1F92"/>
    <w:rsid w:val="009B44C9"/>
    <w:rsid w:val="009B5929"/>
    <w:rsid w:val="009C1A6D"/>
    <w:rsid w:val="009C55EA"/>
    <w:rsid w:val="009C565D"/>
    <w:rsid w:val="009D0070"/>
    <w:rsid w:val="009D1A61"/>
    <w:rsid w:val="009D1E59"/>
    <w:rsid w:val="009D3FEB"/>
    <w:rsid w:val="009D538A"/>
    <w:rsid w:val="009D7B95"/>
    <w:rsid w:val="009E0BD1"/>
    <w:rsid w:val="009E2BDB"/>
    <w:rsid w:val="009E417E"/>
    <w:rsid w:val="009E52EF"/>
    <w:rsid w:val="009E5947"/>
    <w:rsid w:val="009E761C"/>
    <w:rsid w:val="009F26C0"/>
    <w:rsid w:val="009F308A"/>
    <w:rsid w:val="009F57D1"/>
    <w:rsid w:val="009F5E71"/>
    <w:rsid w:val="009F6E97"/>
    <w:rsid w:val="00A012C7"/>
    <w:rsid w:val="00A03959"/>
    <w:rsid w:val="00A03AD7"/>
    <w:rsid w:val="00A041E4"/>
    <w:rsid w:val="00A04AA2"/>
    <w:rsid w:val="00A07F91"/>
    <w:rsid w:val="00A107D7"/>
    <w:rsid w:val="00A10D57"/>
    <w:rsid w:val="00A13E2A"/>
    <w:rsid w:val="00A14049"/>
    <w:rsid w:val="00A16B81"/>
    <w:rsid w:val="00A16E58"/>
    <w:rsid w:val="00A2352C"/>
    <w:rsid w:val="00A2445D"/>
    <w:rsid w:val="00A30B87"/>
    <w:rsid w:val="00A32194"/>
    <w:rsid w:val="00A32BCC"/>
    <w:rsid w:val="00A33F8D"/>
    <w:rsid w:val="00A36EBA"/>
    <w:rsid w:val="00A3703E"/>
    <w:rsid w:val="00A3713E"/>
    <w:rsid w:val="00A3786E"/>
    <w:rsid w:val="00A42F8A"/>
    <w:rsid w:val="00A4312D"/>
    <w:rsid w:val="00A47744"/>
    <w:rsid w:val="00A509D3"/>
    <w:rsid w:val="00A51734"/>
    <w:rsid w:val="00A51AD4"/>
    <w:rsid w:val="00A56B9D"/>
    <w:rsid w:val="00A57789"/>
    <w:rsid w:val="00A639B8"/>
    <w:rsid w:val="00A6633B"/>
    <w:rsid w:val="00A6651F"/>
    <w:rsid w:val="00A66710"/>
    <w:rsid w:val="00A67B1E"/>
    <w:rsid w:val="00A72005"/>
    <w:rsid w:val="00A73005"/>
    <w:rsid w:val="00A74C09"/>
    <w:rsid w:val="00A75B0D"/>
    <w:rsid w:val="00A76292"/>
    <w:rsid w:val="00A76DC6"/>
    <w:rsid w:val="00A803C5"/>
    <w:rsid w:val="00A80DB1"/>
    <w:rsid w:val="00A80EB7"/>
    <w:rsid w:val="00A842C0"/>
    <w:rsid w:val="00A90182"/>
    <w:rsid w:val="00A93914"/>
    <w:rsid w:val="00A96FA1"/>
    <w:rsid w:val="00AA45F8"/>
    <w:rsid w:val="00AA7A97"/>
    <w:rsid w:val="00AB025E"/>
    <w:rsid w:val="00AB048F"/>
    <w:rsid w:val="00AB4ACE"/>
    <w:rsid w:val="00AB6104"/>
    <w:rsid w:val="00AB79D2"/>
    <w:rsid w:val="00AB7BD4"/>
    <w:rsid w:val="00AC07C3"/>
    <w:rsid w:val="00AC112E"/>
    <w:rsid w:val="00AC1CA0"/>
    <w:rsid w:val="00AC5812"/>
    <w:rsid w:val="00AC5CFD"/>
    <w:rsid w:val="00AC6D47"/>
    <w:rsid w:val="00AD4396"/>
    <w:rsid w:val="00AD5001"/>
    <w:rsid w:val="00AD52F8"/>
    <w:rsid w:val="00AD7F22"/>
    <w:rsid w:val="00AE0F04"/>
    <w:rsid w:val="00AE397A"/>
    <w:rsid w:val="00AE4701"/>
    <w:rsid w:val="00AE66E0"/>
    <w:rsid w:val="00AF5F4E"/>
    <w:rsid w:val="00B0026D"/>
    <w:rsid w:val="00B01AE9"/>
    <w:rsid w:val="00B036EA"/>
    <w:rsid w:val="00B039CA"/>
    <w:rsid w:val="00B06E29"/>
    <w:rsid w:val="00B12805"/>
    <w:rsid w:val="00B13121"/>
    <w:rsid w:val="00B13805"/>
    <w:rsid w:val="00B138F6"/>
    <w:rsid w:val="00B142F1"/>
    <w:rsid w:val="00B14B20"/>
    <w:rsid w:val="00B14FBE"/>
    <w:rsid w:val="00B165A7"/>
    <w:rsid w:val="00B1742F"/>
    <w:rsid w:val="00B23663"/>
    <w:rsid w:val="00B25450"/>
    <w:rsid w:val="00B314A2"/>
    <w:rsid w:val="00B32B6F"/>
    <w:rsid w:val="00B33E41"/>
    <w:rsid w:val="00B35AD1"/>
    <w:rsid w:val="00B36CC0"/>
    <w:rsid w:val="00B40E55"/>
    <w:rsid w:val="00B437D8"/>
    <w:rsid w:val="00B444E3"/>
    <w:rsid w:val="00B470DA"/>
    <w:rsid w:val="00B51AC8"/>
    <w:rsid w:val="00B520CF"/>
    <w:rsid w:val="00B52269"/>
    <w:rsid w:val="00B54217"/>
    <w:rsid w:val="00B573B1"/>
    <w:rsid w:val="00B60BD4"/>
    <w:rsid w:val="00B614A3"/>
    <w:rsid w:val="00B64711"/>
    <w:rsid w:val="00B65755"/>
    <w:rsid w:val="00B658CD"/>
    <w:rsid w:val="00B66945"/>
    <w:rsid w:val="00B712B3"/>
    <w:rsid w:val="00B71F5A"/>
    <w:rsid w:val="00B74969"/>
    <w:rsid w:val="00B74A19"/>
    <w:rsid w:val="00B75868"/>
    <w:rsid w:val="00B77E61"/>
    <w:rsid w:val="00B80711"/>
    <w:rsid w:val="00B80DD2"/>
    <w:rsid w:val="00B84C3C"/>
    <w:rsid w:val="00B868B3"/>
    <w:rsid w:val="00B92C0F"/>
    <w:rsid w:val="00B95309"/>
    <w:rsid w:val="00B97B9C"/>
    <w:rsid w:val="00BA2CB8"/>
    <w:rsid w:val="00BA2EE9"/>
    <w:rsid w:val="00BA4CD9"/>
    <w:rsid w:val="00BA5EAE"/>
    <w:rsid w:val="00BB0870"/>
    <w:rsid w:val="00BB1EA5"/>
    <w:rsid w:val="00BB4AFE"/>
    <w:rsid w:val="00BB7BE8"/>
    <w:rsid w:val="00BC02FA"/>
    <w:rsid w:val="00BC0A72"/>
    <w:rsid w:val="00BC0CD6"/>
    <w:rsid w:val="00BC2466"/>
    <w:rsid w:val="00BC579A"/>
    <w:rsid w:val="00BC661C"/>
    <w:rsid w:val="00BD0024"/>
    <w:rsid w:val="00BD0533"/>
    <w:rsid w:val="00BD22FE"/>
    <w:rsid w:val="00BD34D3"/>
    <w:rsid w:val="00BD40B3"/>
    <w:rsid w:val="00BD69CF"/>
    <w:rsid w:val="00BE09DE"/>
    <w:rsid w:val="00BE0B32"/>
    <w:rsid w:val="00BE0BA2"/>
    <w:rsid w:val="00BE1755"/>
    <w:rsid w:val="00BE1D2C"/>
    <w:rsid w:val="00BE3BB8"/>
    <w:rsid w:val="00BF02CA"/>
    <w:rsid w:val="00BF1AD6"/>
    <w:rsid w:val="00BF1C64"/>
    <w:rsid w:val="00BF6DBE"/>
    <w:rsid w:val="00C03FBA"/>
    <w:rsid w:val="00C07867"/>
    <w:rsid w:val="00C103A5"/>
    <w:rsid w:val="00C10BA8"/>
    <w:rsid w:val="00C122AF"/>
    <w:rsid w:val="00C1246C"/>
    <w:rsid w:val="00C12668"/>
    <w:rsid w:val="00C13A95"/>
    <w:rsid w:val="00C14FE6"/>
    <w:rsid w:val="00C15AB0"/>
    <w:rsid w:val="00C173AC"/>
    <w:rsid w:val="00C17C49"/>
    <w:rsid w:val="00C20104"/>
    <w:rsid w:val="00C20D01"/>
    <w:rsid w:val="00C2301E"/>
    <w:rsid w:val="00C23328"/>
    <w:rsid w:val="00C26A0D"/>
    <w:rsid w:val="00C3751A"/>
    <w:rsid w:val="00C412FF"/>
    <w:rsid w:val="00C41C42"/>
    <w:rsid w:val="00C41F25"/>
    <w:rsid w:val="00C41F5D"/>
    <w:rsid w:val="00C43336"/>
    <w:rsid w:val="00C43AB0"/>
    <w:rsid w:val="00C44560"/>
    <w:rsid w:val="00C44F82"/>
    <w:rsid w:val="00C45CF0"/>
    <w:rsid w:val="00C47BD5"/>
    <w:rsid w:val="00C51A83"/>
    <w:rsid w:val="00C52ADC"/>
    <w:rsid w:val="00C55187"/>
    <w:rsid w:val="00C56EAD"/>
    <w:rsid w:val="00C6259B"/>
    <w:rsid w:val="00C62E58"/>
    <w:rsid w:val="00C638FE"/>
    <w:rsid w:val="00C64186"/>
    <w:rsid w:val="00C6520E"/>
    <w:rsid w:val="00C65271"/>
    <w:rsid w:val="00C71AEC"/>
    <w:rsid w:val="00C73F49"/>
    <w:rsid w:val="00C77C1E"/>
    <w:rsid w:val="00C81AC2"/>
    <w:rsid w:val="00C84AD9"/>
    <w:rsid w:val="00C8500E"/>
    <w:rsid w:val="00C92318"/>
    <w:rsid w:val="00C92D1B"/>
    <w:rsid w:val="00C9496D"/>
    <w:rsid w:val="00CA0627"/>
    <w:rsid w:val="00CA0E01"/>
    <w:rsid w:val="00CA2E3E"/>
    <w:rsid w:val="00CA3282"/>
    <w:rsid w:val="00CA33D3"/>
    <w:rsid w:val="00CA71CC"/>
    <w:rsid w:val="00CB2252"/>
    <w:rsid w:val="00CB2A99"/>
    <w:rsid w:val="00CB3B62"/>
    <w:rsid w:val="00CB4B87"/>
    <w:rsid w:val="00CB7C85"/>
    <w:rsid w:val="00CC6C44"/>
    <w:rsid w:val="00CD0AA8"/>
    <w:rsid w:val="00CD2217"/>
    <w:rsid w:val="00CD2240"/>
    <w:rsid w:val="00CD3108"/>
    <w:rsid w:val="00CD3404"/>
    <w:rsid w:val="00CD3668"/>
    <w:rsid w:val="00CD4E49"/>
    <w:rsid w:val="00CE21D3"/>
    <w:rsid w:val="00CE394E"/>
    <w:rsid w:val="00CE420F"/>
    <w:rsid w:val="00CE4D84"/>
    <w:rsid w:val="00CE60C5"/>
    <w:rsid w:val="00CF0272"/>
    <w:rsid w:val="00CF1E94"/>
    <w:rsid w:val="00CF2858"/>
    <w:rsid w:val="00CF423E"/>
    <w:rsid w:val="00D009A1"/>
    <w:rsid w:val="00D00A75"/>
    <w:rsid w:val="00D00FF2"/>
    <w:rsid w:val="00D03821"/>
    <w:rsid w:val="00D06733"/>
    <w:rsid w:val="00D10094"/>
    <w:rsid w:val="00D10395"/>
    <w:rsid w:val="00D121C3"/>
    <w:rsid w:val="00D12634"/>
    <w:rsid w:val="00D1334E"/>
    <w:rsid w:val="00D1720D"/>
    <w:rsid w:val="00D17B1A"/>
    <w:rsid w:val="00D209D5"/>
    <w:rsid w:val="00D20D87"/>
    <w:rsid w:val="00D2282F"/>
    <w:rsid w:val="00D24556"/>
    <w:rsid w:val="00D26A00"/>
    <w:rsid w:val="00D2747B"/>
    <w:rsid w:val="00D2758B"/>
    <w:rsid w:val="00D27AF4"/>
    <w:rsid w:val="00D35365"/>
    <w:rsid w:val="00D3729B"/>
    <w:rsid w:val="00D37662"/>
    <w:rsid w:val="00D40B37"/>
    <w:rsid w:val="00D44761"/>
    <w:rsid w:val="00D44E97"/>
    <w:rsid w:val="00D45A25"/>
    <w:rsid w:val="00D46731"/>
    <w:rsid w:val="00D50B49"/>
    <w:rsid w:val="00D50E9F"/>
    <w:rsid w:val="00D528C9"/>
    <w:rsid w:val="00D52FF3"/>
    <w:rsid w:val="00D53A5F"/>
    <w:rsid w:val="00D54C6D"/>
    <w:rsid w:val="00D5565C"/>
    <w:rsid w:val="00D55DB2"/>
    <w:rsid w:val="00D566EB"/>
    <w:rsid w:val="00D57213"/>
    <w:rsid w:val="00D61A58"/>
    <w:rsid w:val="00D61B8D"/>
    <w:rsid w:val="00D62C9C"/>
    <w:rsid w:val="00D63DD7"/>
    <w:rsid w:val="00D66968"/>
    <w:rsid w:val="00D67748"/>
    <w:rsid w:val="00D71E40"/>
    <w:rsid w:val="00D76D6A"/>
    <w:rsid w:val="00D7738C"/>
    <w:rsid w:val="00D816A3"/>
    <w:rsid w:val="00D8189F"/>
    <w:rsid w:val="00D81AAB"/>
    <w:rsid w:val="00D8403B"/>
    <w:rsid w:val="00D866B7"/>
    <w:rsid w:val="00D86BCD"/>
    <w:rsid w:val="00D871E0"/>
    <w:rsid w:val="00D877EA"/>
    <w:rsid w:val="00D931BC"/>
    <w:rsid w:val="00D9405A"/>
    <w:rsid w:val="00D94728"/>
    <w:rsid w:val="00D96D80"/>
    <w:rsid w:val="00DA0241"/>
    <w:rsid w:val="00DA2645"/>
    <w:rsid w:val="00DA537A"/>
    <w:rsid w:val="00DA5A0B"/>
    <w:rsid w:val="00DB049C"/>
    <w:rsid w:val="00DB16C0"/>
    <w:rsid w:val="00DB2F86"/>
    <w:rsid w:val="00DB500B"/>
    <w:rsid w:val="00DB7D85"/>
    <w:rsid w:val="00DC0304"/>
    <w:rsid w:val="00DC227D"/>
    <w:rsid w:val="00DC2719"/>
    <w:rsid w:val="00DC3BE3"/>
    <w:rsid w:val="00DD342E"/>
    <w:rsid w:val="00DD60E7"/>
    <w:rsid w:val="00DD6767"/>
    <w:rsid w:val="00DE1E42"/>
    <w:rsid w:val="00DE3999"/>
    <w:rsid w:val="00DE416A"/>
    <w:rsid w:val="00DE76BB"/>
    <w:rsid w:val="00DE76F0"/>
    <w:rsid w:val="00DF0241"/>
    <w:rsid w:val="00DF071B"/>
    <w:rsid w:val="00DF177E"/>
    <w:rsid w:val="00DF1A7E"/>
    <w:rsid w:val="00DF27D7"/>
    <w:rsid w:val="00DF649F"/>
    <w:rsid w:val="00E00C8A"/>
    <w:rsid w:val="00E01FCC"/>
    <w:rsid w:val="00E040C6"/>
    <w:rsid w:val="00E07A62"/>
    <w:rsid w:val="00E11A71"/>
    <w:rsid w:val="00E157A5"/>
    <w:rsid w:val="00E23117"/>
    <w:rsid w:val="00E2494E"/>
    <w:rsid w:val="00E25D0B"/>
    <w:rsid w:val="00E27AC3"/>
    <w:rsid w:val="00E27B9E"/>
    <w:rsid w:val="00E33504"/>
    <w:rsid w:val="00E335F5"/>
    <w:rsid w:val="00E33DED"/>
    <w:rsid w:val="00E34982"/>
    <w:rsid w:val="00E3623C"/>
    <w:rsid w:val="00E37BF1"/>
    <w:rsid w:val="00E43E76"/>
    <w:rsid w:val="00E44349"/>
    <w:rsid w:val="00E540DA"/>
    <w:rsid w:val="00E544D1"/>
    <w:rsid w:val="00E602B9"/>
    <w:rsid w:val="00E6081B"/>
    <w:rsid w:val="00E6112B"/>
    <w:rsid w:val="00E65843"/>
    <w:rsid w:val="00E70B37"/>
    <w:rsid w:val="00E72D41"/>
    <w:rsid w:val="00E73A68"/>
    <w:rsid w:val="00E742A1"/>
    <w:rsid w:val="00E746AA"/>
    <w:rsid w:val="00E74B07"/>
    <w:rsid w:val="00E802A7"/>
    <w:rsid w:val="00E815F9"/>
    <w:rsid w:val="00E819C7"/>
    <w:rsid w:val="00E82872"/>
    <w:rsid w:val="00E859FE"/>
    <w:rsid w:val="00E90CA5"/>
    <w:rsid w:val="00E91B13"/>
    <w:rsid w:val="00E924AC"/>
    <w:rsid w:val="00E93CA1"/>
    <w:rsid w:val="00E9437E"/>
    <w:rsid w:val="00E95B04"/>
    <w:rsid w:val="00E9678C"/>
    <w:rsid w:val="00E97655"/>
    <w:rsid w:val="00E97FAE"/>
    <w:rsid w:val="00EA1D8F"/>
    <w:rsid w:val="00EB1FFC"/>
    <w:rsid w:val="00EB209D"/>
    <w:rsid w:val="00EB277B"/>
    <w:rsid w:val="00EB323D"/>
    <w:rsid w:val="00EB3DDE"/>
    <w:rsid w:val="00EB3FBA"/>
    <w:rsid w:val="00EB5B27"/>
    <w:rsid w:val="00EC5782"/>
    <w:rsid w:val="00EC5D45"/>
    <w:rsid w:val="00EC5DAC"/>
    <w:rsid w:val="00ED1DE9"/>
    <w:rsid w:val="00ED1FD5"/>
    <w:rsid w:val="00ED4AE2"/>
    <w:rsid w:val="00ED4D4B"/>
    <w:rsid w:val="00ED5E53"/>
    <w:rsid w:val="00ED6853"/>
    <w:rsid w:val="00ED735E"/>
    <w:rsid w:val="00EE25A3"/>
    <w:rsid w:val="00EE5012"/>
    <w:rsid w:val="00EE52CC"/>
    <w:rsid w:val="00EE6E3F"/>
    <w:rsid w:val="00EF11FD"/>
    <w:rsid w:val="00EF5372"/>
    <w:rsid w:val="00EF5936"/>
    <w:rsid w:val="00EF5E0B"/>
    <w:rsid w:val="00F017F7"/>
    <w:rsid w:val="00F03033"/>
    <w:rsid w:val="00F03720"/>
    <w:rsid w:val="00F05C50"/>
    <w:rsid w:val="00F138D1"/>
    <w:rsid w:val="00F148EB"/>
    <w:rsid w:val="00F14FDC"/>
    <w:rsid w:val="00F1500A"/>
    <w:rsid w:val="00F15770"/>
    <w:rsid w:val="00F15923"/>
    <w:rsid w:val="00F1720B"/>
    <w:rsid w:val="00F177F3"/>
    <w:rsid w:val="00F21414"/>
    <w:rsid w:val="00F21502"/>
    <w:rsid w:val="00F22E6E"/>
    <w:rsid w:val="00F24F84"/>
    <w:rsid w:val="00F253F6"/>
    <w:rsid w:val="00F26E05"/>
    <w:rsid w:val="00F2730B"/>
    <w:rsid w:val="00F27576"/>
    <w:rsid w:val="00F32C3C"/>
    <w:rsid w:val="00F32F35"/>
    <w:rsid w:val="00F33A7A"/>
    <w:rsid w:val="00F33DF2"/>
    <w:rsid w:val="00F3506F"/>
    <w:rsid w:val="00F35C0A"/>
    <w:rsid w:val="00F407AA"/>
    <w:rsid w:val="00F419FE"/>
    <w:rsid w:val="00F41B13"/>
    <w:rsid w:val="00F46B85"/>
    <w:rsid w:val="00F47930"/>
    <w:rsid w:val="00F50E2C"/>
    <w:rsid w:val="00F5165D"/>
    <w:rsid w:val="00F526A1"/>
    <w:rsid w:val="00F52BB0"/>
    <w:rsid w:val="00F55E1C"/>
    <w:rsid w:val="00F56A1C"/>
    <w:rsid w:val="00F56F97"/>
    <w:rsid w:val="00F60B10"/>
    <w:rsid w:val="00F60FA6"/>
    <w:rsid w:val="00F65380"/>
    <w:rsid w:val="00F66D1B"/>
    <w:rsid w:val="00F72213"/>
    <w:rsid w:val="00F736C7"/>
    <w:rsid w:val="00F763EC"/>
    <w:rsid w:val="00F767CD"/>
    <w:rsid w:val="00F80708"/>
    <w:rsid w:val="00F81B23"/>
    <w:rsid w:val="00F823A7"/>
    <w:rsid w:val="00F8500A"/>
    <w:rsid w:val="00F85D90"/>
    <w:rsid w:val="00F864C4"/>
    <w:rsid w:val="00F86A04"/>
    <w:rsid w:val="00F87190"/>
    <w:rsid w:val="00F87B42"/>
    <w:rsid w:val="00F87BF8"/>
    <w:rsid w:val="00F93983"/>
    <w:rsid w:val="00F93CBE"/>
    <w:rsid w:val="00F958EF"/>
    <w:rsid w:val="00F95A0B"/>
    <w:rsid w:val="00F96BCF"/>
    <w:rsid w:val="00F96DD0"/>
    <w:rsid w:val="00F97E91"/>
    <w:rsid w:val="00F97ED2"/>
    <w:rsid w:val="00FA1214"/>
    <w:rsid w:val="00FA1F9A"/>
    <w:rsid w:val="00FA4755"/>
    <w:rsid w:val="00FA5FA6"/>
    <w:rsid w:val="00FA5FBC"/>
    <w:rsid w:val="00FA7197"/>
    <w:rsid w:val="00FB0893"/>
    <w:rsid w:val="00FB2E83"/>
    <w:rsid w:val="00FB5D6E"/>
    <w:rsid w:val="00FB7831"/>
    <w:rsid w:val="00FC1016"/>
    <w:rsid w:val="00FC10F2"/>
    <w:rsid w:val="00FC3582"/>
    <w:rsid w:val="00FC3F9B"/>
    <w:rsid w:val="00FC4659"/>
    <w:rsid w:val="00FC4832"/>
    <w:rsid w:val="00FC5C36"/>
    <w:rsid w:val="00FC5E64"/>
    <w:rsid w:val="00FD03DA"/>
    <w:rsid w:val="00FD0B1B"/>
    <w:rsid w:val="00FD26F6"/>
    <w:rsid w:val="00FD57D0"/>
    <w:rsid w:val="00FE0619"/>
    <w:rsid w:val="00FE0DA8"/>
    <w:rsid w:val="00FE27F9"/>
    <w:rsid w:val="00FE28C9"/>
    <w:rsid w:val="00FE53F9"/>
    <w:rsid w:val="00FE5CE0"/>
    <w:rsid w:val="00FF45EB"/>
    <w:rsid w:val="00FF719E"/>
  </w:rsids>
  <m:mathPr>
    <m:mathFont m:val="Cambria Math"/>
    <m:brkBin m:val="before"/>
    <m:brkBinSub m:val="--"/>
    <m:smallFrac m:val="0"/>
    <m:dispDef/>
    <m:lMargin m:val="0"/>
    <m:rMargin m:val="0"/>
    <m:defJc m:val="centerGroup"/>
    <m:wrapIndent m:val="1440"/>
    <m:intLim m:val="subSup"/>
    <m:naryLim m:val="undOvr"/>
  </m:mathPr>
  <w:themeFontLang w:val="en-AU"/>
  <w:clrSchemeMapping w:bg1="light1" w:t1="dark1" w:bg2="light2" w:t2="dark2" w:accent1="accent1" w:accent2="accent2" w:accent3="accent3" w:accent4="accent4" w:accent5="accent5" w:accent6="accent6" w:hyperlink="hyperlink" w:followedHyperlink="followedHyperlink"/>
  <w:doNotIncludeSubdocsInStats/>
  <w:doNotAutoCompressPictures/>
  <w:shapeDefaults>
    <o:shapedefaults v:ext="edit" spidmax="2050"/>
    <o:shapelayout v:ext="edit">
      <o:idmap v:ext="edit" data="2"/>
    </o:shapelayout>
  </w:shapeDefaults>
  <w:decimalSymbol w:val="."/>
  <w:listSeparator w:val=","/>
  <w14:docId w14:val="787D90C8"/>
  <w14:defaultImageDpi w14:val="0"/>
  <w15:docId w15:val="{43BA5C67-D7BA-8D48-A177-3FFD1C259E40}"/>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mc:Ignorable="w14 w15 w16se w16cid w16 w16cex w16sdtdh w16sdtfl w16du">
  <w:docDefaults>
    <w:rPrDefault>
      <w:rPr>
        <w:rFonts w:asciiTheme="minorHAnsi" w:eastAsiaTheme="minorEastAsia" w:hAnsiTheme="minorHAnsi" w:cstheme="minorBidi"/>
        <w:sz w:val="22"/>
        <w:szCs w:val="22"/>
        <w:lang w:val="en-AU" w:eastAsia="en-AU"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0" w:unhideWhenUsed="1" w:qFormat="1"/>
    <w:lsdException w:name="table of figures" w:semiHidden="1" w:unhideWhenUsed="1"/>
    <w:lsdException w:name="envelope address" w:semiHidden="1" w:unhideWhenUsed="1"/>
    <w:lsdException w:name="envelope return" w:semiHidden="1" w:unhideWhenUsed="1"/>
    <w:lsdException w:name="footnote reference" w:semiHidden="1" w:uiPriority="0"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iPriority="0"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iPriority="0"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iPriority="0"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C1246C"/>
    <w:pPr>
      <w:suppressAutoHyphens/>
      <w:spacing w:after="200"/>
    </w:pPr>
    <w:rPr>
      <w:sz w:val="24"/>
    </w:rPr>
  </w:style>
  <w:style w:type="paragraph" w:styleId="Heading1">
    <w:name w:val="heading 1"/>
    <w:basedOn w:val="Normal"/>
    <w:next w:val="Normal"/>
    <w:link w:val="Heading1Char"/>
    <w:uiPriority w:val="9"/>
    <w:qFormat/>
    <w:rsid w:val="00CD3668"/>
    <w:pPr>
      <w:keepNext/>
      <w:keepLines/>
      <w:spacing w:after="360" w:line="700" w:lineRule="exact"/>
      <w:outlineLvl w:val="0"/>
    </w:pPr>
    <w:rPr>
      <w:rFonts w:asciiTheme="majorHAnsi" w:eastAsiaTheme="majorEastAsia" w:hAnsiTheme="majorHAnsi" w:cs="Times New Roman (Headings CS)"/>
      <w:b/>
      <w:bCs/>
      <w:sz w:val="44"/>
      <w:szCs w:val="36"/>
    </w:rPr>
  </w:style>
  <w:style w:type="paragraph" w:styleId="Heading2">
    <w:name w:val="heading 2"/>
    <w:basedOn w:val="Normal"/>
    <w:next w:val="Normal"/>
    <w:link w:val="Heading2Char"/>
    <w:uiPriority w:val="9"/>
    <w:unhideWhenUsed/>
    <w:qFormat/>
    <w:rsid w:val="00A04AA2"/>
    <w:pPr>
      <w:keepNext/>
      <w:keepLines/>
      <w:spacing w:before="120" w:after="360" w:line="460" w:lineRule="exact"/>
      <w:outlineLvl w:val="1"/>
    </w:pPr>
    <w:rPr>
      <w:rFonts w:asciiTheme="majorHAnsi" w:eastAsiaTheme="majorEastAsia" w:hAnsiTheme="majorHAnsi" w:cs="Times New Roman (Headings CS)"/>
      <w:b/>
      <w:bCs/>
      <w:color w:val="000000" w:themeColor="text1"/>
      <w:sz w:val="36"/>
      <w:szCs w:val="36"/>
    </w:rPr>
  </w:style>
  <w:style w:type="paragraph" w:styleId="Heading3">
    <w:name w:val="heading 3"/>
    <w:basedOn w:val="Normal"/>
    <w:next w:val="Normal"/>
    <w:link w:val="Heading3Char"/>
    <w:uiPriority w:val="9"/>
    <w:unhideWhenUsed/>
    <w:qFormat/>
    <w:rsid w:val="004E6BAF"/>
    <w:pPr>
      <w:keepNext/>
      <w:keepLines/>
      <w:spacing w:after="240" w:line="460" w:lineRule="exact"/>
      <w:outlineLvl w:val="2"/>
    </w:pPr>
    <w:rPr>
      <w:rFonts w:asciiTheme="majorHAnsi" w:eastAsiaTheme="majorEastAsia" w:hAnsiTheme="majorHAnsi" w:cstheme="majorBidi"/>
      <w:b/>
      <w:bCs/>
      <w:sz w:val="32"/>
      <w:szCs w:val="26"/>
    </w:rPr>
  </w:style>
  <w:style w:type="paragraph" w:styleId="Heading4">
    <w:name w:val="heading 4"/>
    <w:basedOn w:val="Normal"/>
    <w:next w:val="Normal"/>
    <w:link w:val="Heading4Char"/>
    <w:uiPriority w:val="9"/>
    <w:unhideWhenUsed/>
    <w:qFormat/>
    <w:rsid w:val="00E335F5"/>
    <w:pPr>
      <w:keepNext/>
      <w:keepLines/>
      <w:spacing w:before="120" w:after="120" w:line="360" w:lineRule="auto"/>
      <w:outlineLvl w:val="3"/>
    </w:pPr>
    <w:rPr>
      <w:rFonts w:asciiTheme="majorHAnsi" w:eastAsiaTheme="majorEastAsia" w:hAnsiTheme="majorHAnsi" w:cstheme="majorBidi"/>
      <w:b/>
      <w:iCs/>
      <w:color w:val="000000" w:themeColor="text1"/>
      <w:sz w:val="32"/>
    </w:rPr>
  </w:style>
  <w:style w:type="paragraph" w:styleId="Heading5">
    <w:name w:val="heading 5"/>
    <w:basedOn w:val="Normal"/>
    <w:next w:val="Normal"/>
    <w:link w:val="Heading5Char"/>
    <w:uiPriority w:val="9"/>
    <w:unhideWhenUsed/>
    <w:qFormat/>
    <w:rsid w:val="00E335F5"/>
    <w:pPr>
      <w:keepNext/>
      <w:keepLines/>
      <w:spacing w:before="40" w:after="80" w:line="360" w:lineRule="auto"/>
      <w:outlineLvl w:val="4"/>
    </w:pPr>
    <w:rPr>
      <w:rFonts w:asciiTheme="majorHAnsi" w:eastAsiaTheme="majorEastAsia" w:hAnsiTheme="majorHAnsi" w:cstheme="majorBidi"/>
      <w:b/>
      <w:color w:val="000000" w:themeColor="text1"/>
      <w:sz w:val="28"/>
    </w:rPr>
  </w:style>
  <w:style w:type="paragraph" w:styleId="Heading6">
    <w:name w:val="heading 6"/>
    <w:basedOn w:val="Heading5"/>
    <w:next w:val="Normal"/>
    <w:link w:val="Heading6Char"/>
    <w:uiPriority w:val="9"/>
    <w:unhideWhenUsed/>
    <w:qFormat/>
    <w:rsid w:val="00E335F5"/>
    <w:pPr>
      <w:spacing w:after="120"/>
      <w:outlineLvl w:val="5"/>
    </w:pPr>
    <w:rPr>
      <w:sz w:val="24"/>
    </w:rPr>
  </w:style>
  <w:style w:type="paragraph" w:styleId="Heading7">
    <w:name w:val="heading 7"/>
    <w:basedOn w:val="Normal"/>
    <w:next w:val="Normal"/>
    <w:link w:val="Heading7Char"/>
    <w:uiPriority w:val="9"/>
    <w:unhideWhenUsed/>
    <w:qFormat/>
    <w:rsid w:val="00E335F5"/>
    <w:pPr>
      <w:keepNext/>
      <w:keepLines/>
      <w:spacing w:before="120" w:after="120" w:line="360" w:lineRule="auto"/>
      <w:outlineLvl w:val="6"/>
    </w:pPr>
    <w:rPr>
      <w:rFonts w:asciiTheme="majorHAnsi" w:eastAsiaTheme="majorEastAsia" w:hAnsiTheme="majorHAnsi" w:cstheme="majorBidi"/>
      <w:b/>
      <w:iCs/>
      <w:color w:val="000000" w:themeColor="text1"/>
    </w:rPr>
  </w:style>
  <w:style w:type="paragraph" w:styleId="Heading8">
    <w:name w:val="heading 8"/>
    <w:basedOn w:val="Normal"/>
    <w:next w:val="Normal"/>
    <w:link w:val="Heading8Char"/>
    <w:uiPriority w:val="9"/>
    <w:semiHidden/>
    <w:unhideWhenUsed/>
    <w:qFormat/>
    <w:rsid w:val="00BC02FA"/>
    <w:pPr>
      <w:keepNext/>
      <w:keepLines/>
      <w:spacing w:before="40" w:after="0"/>
      <w:outlineLvl w:val="7"/>
    </w:pPr>
    <w:rPr>
      <w:rFonts w:asciiTheme="majorHAnsi" w:eastAsiaTheme="majorEastAsia" w:hAnsiTheme="majorHAnsi" w:cstheme="majorBidi"/>
      <w:b/>
      <w:color w:val="272727" w:themeColor="text1" w:themeTint="D8"/>
      <w:sz w:val="22"/>
      <w:szCs w:val="21"/>
    </w:rPr>
  </w:style>
  <w:style w:type="paragraph" w:styleId="Heading9">
    <w:name w:val="heading 9"/>
    <w:basedOn w:val="Normal"/>
    <w:next w:val="Normal"/>
    <w:link w:val="Heading9Char"/>
    <w:uiPriority w:val="9"/>
    <w:semiHidden/>
    <w:unhideWhenUsed/>
    <w:qFormat/>
    <w:rsid w:val="00BC02FA"/>
    <w:pPr>
      <w:keepNext/>
      <w:keepLines/>
      <w:spacing w:before="40" w:after="0"/>
      <w:outlineLvl w:val="8"/>
    </w:pPr>
    <w:rPr>
      <w:rFonts w:asciiTheme="majorHAnsi" w:eastAsiaTheme="majorEastAsia" w:hAnsiTheme="majorHAnsi" w:cstheme="majorBidi"/>
      <w:b/>
      <w:iCs/>
      <w:color w:val="272727" w:themeColor="text1" w:themeTint="D8"/>
      <w:sz w:val="21"/>
      <w:szCs w:val="21"/>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customStyle="1" w:styleId="NoParagraphStyle">
    <w:name w:val="[No Paragraph Style]"/>
    <w:pPr>
      <w:widowControl w:val="0"/>
      <w:autoSpaceDE w:val="0"/>
      <w:autoSpaceDN w:val="0"/>
      <w:adjustRightInd w:val="0"/>
      <w:spacing w:after="0" w:line="288" w:lineRule="auto"/>
      <w:textAlignment w:val="center"/>
    </w:pPr>
    <w:rPr>
      <w:rFonts w:ascii="MinionPro-Regular" w:hAnsi="MinionPro-Regular" w:cs="MinionPro-Regular"/>
      <w:color w:val="000000"/>
      <w:sz w:val="24"/>
      <w:szCs w:val="24"/>
      <w:lang w:val="en-US"/>
    </w:rPr>
  </w:style>
  <w:style w:type="numbering" w:customStyle="1" w:styleId="CurrentList9">
    <w:name w:val="Current List9"/>
    <w:uiPriority w:val="99"/>
    <w:rsid w:val="00F138D1"/>
    <w:pPr>
      <w:numPr>
        <w:numId w:val="25"/>
      </w:numPr>
    </w:pPr>
  </w:style>
  <w:style w:type="character" w:customStyle="1" w:styleId="Bold">
    <w:name w:val="Bold"/>
    <w:uiPriority w:val="99"/>
    <w:rPr>
      <w:b/>
      <w:bCs/>
    </w:rPr>
  </w:style>
  <w:style w:type="numbering" w:customStyle="1" w:styleId="CurrentList17">
    <w:name w:val="Current List17"/>
    <w:uiPriority w:val="99"/>
    <w:rsid w:val="00BC02FA"/>
    <w:pPr>
      <w:numPr>
        <w:numId w:val="26"/>
      </w:numPr>
    </w:pPr>
  </w:style>
  <w:style w:type="numbering" w:customStyle="1" w:styleId="CurrentList18">
    <w:name w:val="Current List18"/>
    <w:uiPriority w:val="99"/>
    <w:rsid w:val="00BC02FA"/>
    <w:pPr>
      <w:numPr>
        <w:numId w:val="27"/>
      </w:numPr>
    </w:pPr>
  </w:style>
  <w:style w:type="character" w:customStyle="1" w:styleId="Italic">
    <w:name w:val="Italic"/>
    <w:basedOn w:val="Bold"/>
    <w:uiPriority w:val="99"/>
    <w:rsid w:val="006368F9"/>
    <w:rPr>
      <w:rFonts w:ascii="VIC (OTF) Light Italic" w:hAnsi="VIC (OTF) Light Italic" w:cs="VIC (OTF) Light Italic"/>
      <w:b w:val="0"/>
      <w:bCs w:val="0"/>
      <w:i/>
      <w:iCs/>
    </w:rPr>
  </w:style>
  <w:style w:type="character" w:styleId="Hyperlink">
    <w:name w:val="Hyperlink"/>
    <w:basedOn w:val="DefaultParagraphFont"/>
    <w:uiPriority w:val="99"/>
    <w:rsid w:val="00B95309"/>
    <w:rPr>
      <w:color w:val="0000FF"/>
      <w:u w:val="single" w:color="0000FF"/>
    </w:rPr>
  </w:style>
  <w:style w:type="numbering" w:customStyle="1" w:styleId="CurrentList10">
    <w:name w:val="Current List10"/>
    <w:uiPriority w:val="99"/>
    <w:rsid w:val="00515813"/>
    <w:pPr>
      <w:numPr>
        <w:numId w:val="15"/>
      </w:numPr>
    </w:pPr>
  </w:style>
  <w:style w:type="paragraph" w:customStyle="1" w:styleId="SubheadingCover">
    <w:name w:val="Sub heading (Cover)"/>
    <w:basedOn w:val="Subtitle"/>
    <w:uiPriority w:val="99"/>
    <w:rsid w:val="00E335F5"/>
  </w:style>
  <w:style w:type="paragraph" w:styleId="Title">
    <w:name w:val="Title"/>
    <w:basedOn w:val="Normal"/>
    <w:next w:val="Normal"/>
    <w:link w:val="TitleChar"/>
    <w:uiPriority w:val="10"/>
    <w:qFormat/>
    <w:rsid w:val="00E335F5"/>
    <w:pPr>
      <w:spacing w:after="240" w:line="1000" w:lineRule="exact"/>
    </w:pPr>
    <w:rPr>
      <w:rFonts w:asciiTheme="majorHAnsi" w:eastAsiaTheme="majorEastAsia" w:hAnsiTheme="majorHAnsi" w:cs="Times New Roman (Headings CS)"/>
      <w:b/>
      <w:bCs/>
      <w:spacing w:val="8"/>
      <w:kern w:val="28"/>
      <w:sz w:val="68"/>
      <w:szCs w:val="58"/>
    </w:rPr>
  </w:style>
  <w:style w:type="character" w:customStyle="1" w:styleId="TitleChar">
    <w:name w:val="Title Char"/>
    <w:basedOn w:val="DefaultParagraphFont"/>
    <w:link w:val="Title"/>
    <w:uiPriority w:val="10"/>
    <w:rsid w:val="00E335F5"/>
    <w:rPr>
      <w:rFonts w:asciiTheme="majorHAnsi" w:eastAsiaTheme="majorEastAsia" w:hAnsiTheme="majorHAnsi" w:cs="Times New Roman (Headings CS)"/>
      <w:b/>
      <w:bCs/>
      <w:spacing w:val="8"/>
      <w:kern w:val="28"/>
      <w:sz w:val="68"/>
      <w:szCs w:val="58"/>
    </w:rPr>
  </w:style>
  <w:style w:type="paragraph" w:styleId="Subtitle">
    <w:name w:val="Subtitle"/>
    <w:basedOn w:val="Normal"/>
    <w:next w:val="Normal"/>
    <w:link w:val="SubtitleChar"/>
    <w:uiPriority w:val="11"/>
    <w:qFormat/>
    <w:rsid w:val="00E335F5"/>
    <w:pPr>
      <w:numPr>
        <w:ilvl w:val="1"/>
      </w:numPr>
      <w:spacing w:before="240" w:after="480" w:line="360" w:lineRule="auto"/>
    </w:pPr>
    <w:rPr>
      <w:b/>
      <w:sz w:val="48"/>
      <w:szCs w:val="36"/>
    </w:rPr>
  </w:style>
  <w:style w:type="character" w:customStyle="1" w:styleId="SubtitleChar">
    <w:name w:val="Subtitle Char"/>
    <w:basedOn w:val="DefaultParagraphFont"/>
    <w:link w:val="Subtitle"/>
    <w:uiPriority w:val="11"/>
    <w:rsid w:val="00E335F5"/>
    <w:rPr>
      <w:b/>
      <w:sz w:val="48"/>
      <w:szCs w:val="36"/>
    </w:rPr>
  </w:style>
  <w:style w:type="paragraph" w:customStyle="1" w:styleId="Boldheader">
    <w:name w:val="Bold header"/>
    <w:basedOn w:val="Normal"/>
    <w:qFormat/>
    <w:rsid w:val="00BC02FA"/>
    <w:pPr>
      <w:keepNext/>
      <w:keepLines/>
      <w:autoSpaceDE w:val="0"/>
      <w:autoSpaceDN w:val="0"/>
      <w:adjustRightInd w:val="0"/>
      <w:spacing w:before="120" w:after="120" w:line="220" w:lineRule="atLeast"/>
      <w:textAlignment w:val="center"/>
    </w:pPr>
    <w:rPr>
      <w:rFonts w:cstheme="minorHAnsi"/>
      <w:b/>
      <w:bCs/>
      <w:szCs w:val="26"/>
      <w:lang w:val="en-GB"/>
    </w:rPr>
  </w:style>
  <w:style w:type="paragraph" w:customStyle="1" w:styleId="Normalbeforebullets">
    <w:name w:val="Normal before bullets"/>
    <w:basedOn w:val="Normal"/>
    <w:qFormat/>
    <w:rsid w:val="00E27AC3"/>
    <w:pPr>
      <w:keepNext/>
      <w:spacing w:after="60" w:line="480" w:lineRule="auto"/>
    </w:pPr>
  </w:style>
  <w:style w:type="character" w:customStyle="1" w:styleId="Heading1Char">
    <w:name w:val="Heading 1 Char"/>
    <w:basedOn w:val="DefaultParagraphFont"/>
    <w:link w:val="Heading1"/>
    <w:uiPriority w:val="9"/>
    <w:rsid w:val="00CD3668"/>
    <w:rPr>
      <w:rFonts w:asciiTheme="majorHAnsi" w:eastAsiaTheme="majorEastAsia" w:hAnsiTheme="majorHAnsi" w:cs="Times New Roman (Headings CS)"/>
      <w:b/>
      <w:bCs/>
      <w:sz w:val="44"/>
      <w:szCs w:val="36"/>
    </w:rPr>
  </w:style>
  <w:style w:type="paragraph" w:customStyle="1" w:styleId="FiguretitleFiguresImages">
    <w:name w:val="Figure title (Figures/Images)"/>
    <w:basedOn w:val="BodyText"/>
    <w:uiPriority w:val="99"/>
    <w:rsid w:val="00620098"/>
    <w:pPr>
      <w:keepNext/>
      <w:spacing w:before="120" w:line="220" w:lineRule="atLeast"/>
    </w:pPr>
    <w:rPr>
      <w:rFonts w:cstheme="minorHAnsi"/>
      <w:b/>
      <w:bCs/>
      <w:color w:val="000000" w:themeColor="text1"/>
    </w:rPr>
  </w:style>
  <w:style w:type="paragraph" w:styleId="ListParagraph">
    <w:name w:val="List Paragraph"/>
    <w:basedOn w:val="Normal"/>
    <w:uiPriority w:val="34"/>
    <w:qFormat/>
    <w:rsid w:val="00750D1B"/>
    <w:pPr>
      <w:ind w:left="720"/>
      <w:contextualSpacing/>
    </w:pPr>
  </w:style>
  <w:style w:type="paragraph" w:customStyle="1" w:styleId="Listparagraphi">
    <w:name w:val="List paragraph (i.)"/>
    <w:basedOn w:val="ListParagraph"/>
    <w:qFormat/>
    <w:rsid w:val="00320E94"/>
    <w:pPr>
      <w:numPr>
        <w:numId w:val="11"/>
      </w:numPr>
      <w:spacing w:after="120" w:line="288" w:lineRule="auto"/>
      <w:contextualSpacing w:val="0"/>
    </w:pPr>
    <w:rPr>
      <w:lang w:val="en-GB"/>
    </w:rPr>
  </w:style>
  <w:style w:type="character" w:customStyle="1" w:styleId="Heading2Char">
    <w:name w:val="Heading 2 Char"/>
    <w:basedOn w:val="DefaultParagraphFont"/>
    <w:link w:val="Heading2"/>
    <w:uiPriority w:val="9"/>
    <w:rsid w:val="00A04AA2"/>
    <w:rPr>
      <w:rFonts w:asciiTheme="majorHAnsi" w:eastAsiaTheme="majorEastAsia" w:hAnsiTheme="majorHAnsi" w:cs="Times New Roman (Headings CS)"/>
      <w:b/>
      <w:bCs/>
      <w:color w:val="000000" w:themeColor="text1"/>
      <w:sz w:val="36"/>
      <w:szCs w:val="36"/>
    </w:rPr>
  </w:style>
  <w:style w:type="character" w:customStyle="1" w:styleId="Heading3Char">
    <w:name w:val="Heading 3 Char"/>
    <w:basedOn w:val="DefaultParagraphFont"/>
    <w:link w:val="Heading3"/>
    <w:uiPriority w:val="9"/>
    <w:rsid w:val="004E6BAF"/>
    <w:rPr>
      <w:rFonts w:asciiTheme="majorHAnsi" w:eastAsiaTheme="majorEastAsia" w:hAnsiTheme="majorHAnsi" w:cstheme="majorBidi"/>
      <w:b/>
      <w:bCs/>
      <w:sz w:val="32"/>
      <w:szCs w:val="26"/>
    </w:rPr>
  </w:style>
  <w:style w:type="character" w:customStyle="1" w:styleId="Heading4Char">
    <w:name w:val="Heading 4 Char"/>
    <w:basedOn w:val="DefaultParagraphFont"/>
    <w:link w:val="Heading4"/>
    <w:uiPriority w:val="9"/>
    <w:rsid w:val="00E335F5"/>
    <w:rPr>
      <w:rFonts w:asciiTheme="majorHAnsi" w:eastAsiaTheme="majorEastAsia" w:hAnsiTheme="majorHAnsi" w:cstheme="majorBidi"/>
      <w:b/>
      <w:iCs/>
      <w:color w:val="000000" w:themeColor="text1"/>
      <w:sz w:val="32"/>
    </w:rPr>
  </w:style>
  <w:style w:type="character" w:customStyle="1" w:styleId="Heading5Char">
    <w:name w:val="Heading 5 Char"/>
    <w:basedOn w:val="DefaultParagraphFont"/>
    <w:link w:val="Heading5"/>
    <w:uiPriority w:val="9"/>
    <w:rsid w:val="00E335F5"/>
    <w:rPr>
      <w:rFonts w:asciiTheme="majorHAnsi" w:eastAsiaTheme="majorEastAsia" w:hAnsiTheme="majorHAnsi" w:cstheme="majorBidi"/>
      <w:b/>
      <w:color w:val="000000" w:themeColor="text1"/>
      <w:sz w:val="28"/>
    </w:rPr>
  </w:style>
  <w:style w:type="character" w:customStyle="1" w:styleId="Heading6Char">
    <w:name w:val="Heading 6 Char"/>
    <w:basedOn w:val="DefaultParagraphFont"/>
    <w:link w:val="Heading6"/>
    <w:uiPriority w:val="9"/>
    <w:rsid w:val="00E335F5"/>
    <w:rPr>
      <w:rFonts w:asciiTheme="majorHAnsi" w:eastAsiaTheme="majorEastAsia" w:hAnsiTheme="majorHAnsi" w:cstheme="majorBidi"/>
      <w:b/>
      <w:color w:val="000000" w:themeColor="text1"/>
      <w:sz w:val="24"/>
    </w:rPr>
  </w:style>
  <w:style w:type="character" w:customStyle="1" w:styleId="Heading7Char">
    <w:name w:val="Heading 7 Char"/>
    <w:basedOn w:val="DefaultParagraphFont"/>
    <w:link w:val="Heading7"/>
    <w:uiPriority w:val="9"/>
    <w:rsid w:val="00E335F5"/>
    <w:rPr>
      <w:rFonts w:asciiTheme="majorHAnsi" w:eastAsiaTheme="majorEastAsia" w:hAnsiTheme="majorHAnsi" w:cstheme="majorBidi"/>
      <w:b/>
      <w:iCs/>
      <w:color w:val="000000" w:themeColor="text1"/>
      <w:sz w:val="24"/>
    </w:rPr>
  </w:style>
  <w:style w:type="character" w:customStyle="1" w:styleId="Heading8Char">
    <w:name w:val="Heading 8 Char"/>
    <w:basedOn w:val="DefaultParagraphFont"/>
    <w:link w:val="Heading8"/>
    <w:uiPriority w:val="9"/>
    <w:semiHidden/>
    <w:rsid w:val="00BC02FA"/>
    <w:rPr>
      <w:rFonts w:asciiTheme="majorHAnsi" w:eastAsiaTheme="majorEastAsia" w:hAnsiTheme="majorHAnsi" w:cstheme="majorBidi"/>
      <w:b/>
      <w:color w:val="272727" w:themeColor="text1" w:themeTint="D8"/>
      <w:szCs w:val="21"/>
    </w:rPr>
  </w:style>
  <w:style w:type="character" w:customStyle="1" w:styleId="Heading9Char">
    <w:name w:val="Heading 9 Char"/>
    <w:basedOn w:val="DefaultParagraphFont"/>
    <w:link w:val="Heading9"/>
    <w:uiPriority w:val="9"/>
    <w:semiHidden/>
    <w:rsid w:val="00BC02FA"/>
    <w:rPr>
      <w:rFonts w:asciiTheme="majorHAnsi" w:eastAsiaTheme="majorEastAsia" w:hAnsiTheme="majorHAnsi" w:cstheme="majorBidi"/>
      <w:b/>
      <w:iCs/>
      <w:color w:val="272727" w:themeColor="text1" w:themeTint="D8"/>
      <w:sz w:val="21"/>
      <w:szCs w:val="21"/>
    </w:rPr>
  </w:style>
  <w:style w:type="paragraph" w:customStyle="1" w:styleId="TabletitleTables">
    <w:name w:val="Table title (Tables)"/>
    <w:basedOn w:val="NoParagraphStyle"/>
    <w:uiPriority w:val="99"/>
    <w:rsid w:val="00252B69"/>
    <w:pPr>
      <w:widowControl/>
      <w:suppressAutoHyphens/>
      <w:spacing w:before="57" w:after="113" w:line="240" w:lineRule="atLeast"/>
    </w:pPr>
    <w:rPr>
      <w:rFonts w:ascii="VIC (OTF) SemiBold" w:hAnsi="VIC (OTF) SemiBold" w:cs="VIC (OTF) SemiBold"/>
      <w:b/>
      <w:bCs/>
      <w:color w:val="100149"/>
      <w:sz w:val="20"/>
      <w:szCs w:val="20"/>
    </w:rPr>
  </w:style>
  <w:style w:type="table" w:styleId="TableGrid">
    <w:name w:val="Table Grid"/>
    <w:basedOn w:val="TableNormal"/>
    <w:uiPriority w:val="39"/>
    <w:rsid w:val="00A56B9D"/>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TableColumnHeadings">
    <w:name w:val="Table Column Headings"/>
    <w:basedOn w:val="Normal"/>
    <w:qFormat/>
    <w:rsid w:val="00A56B9D"/>
    <w:pPr>
      <w:spacing w:before="60" w:after="60" w:line="240" w:lineRule="auto"/>
    </w:pPr>
    <w:rPr>
      <w:b/>
      <w:bCs/>
      <w:lang w:val="en-GB"/>
    </w:rPr>
  </w:style>
  <w:style w:type="paragraph" w:customStyle="1" w:styleId="Tabletext">
    <w:name w:val="Table text"/>
    <w:basedOn w:val="BodyText"/>
    <w:qFormat/>
    <w:rsid w:val="00E335F5"/>
    <w:pPr>
      <w:spacing w:after="120" w:line="400" w:lineRule="exact"/>
    </w:pPr>
  </w:style>
  <w:style w:type="numbering" w:customStyle="1" w:styleId="CurrentList11">
    <w:name w:val="Current List11"/>
    <w:uiPriority w:val="99"/>
    <w:rsid w:val="00515813"/>
    <w:pPr>
      <w:numPr>
        <w:numId w:val="16"/>
      </w:numPr>
    </w:pPr>
  </w:style>
  <w:style w:type="paragraph" w:customStyle="1" w:styleId="Bullet2">
    <w:name w:val="Bullet 2"/>
    <w:basedOn w:val="Normal"/>
    <w:qFormat/>
    <w:rsid w:val="008B38A1"/>
    <w:pPr>
      <w:numPr>
        <w:numId w:val="1"/>
      </w:numPr>
      <w:autoSpaceDE w:val="0"/>
      <w:autoSpaceDN w:val="0"/>
      <w:adjustRightInd w:val="0"/>
      <w:spacing w:after="120" w:line="480" w:lineRule="auto"/>
      <w:textAlignment w:val="center"/>
    </w:pPr>
    <w:rPr>
      <w:rFonts w:ascii="Arial" w:hAnsi="Arial" w:cs="Arial"/>
      <w:color w:val="000000"/>
      <w:lang w:val="en-GB"/>
    </w:rPr>
  </w:style>
  <w:style w:type="paragraph" w:customStyle="1" w:styleId="Listparagrapha">
    <w:name w:val="List paragraph (a.)"/>
    <w:basedOn w:val="BodyText"/>
    <w:qFormat/>
    <w:rsid w:val="00291546"/>
    <w:pPr>
      <w:numPr>
        <w:numId w:val="7"/>
      </w:numPr>
    </w:pPr>
  </w:style>
  <w:style w:type="paragraph" w:styleId="Header">
    <w:name w:val="header"/>
    <w:basedOn w:val="Normal"/>
    <w:link w:val="HeaderChar"/>
    <w:uiPriority w:val="99"/>
    <w:unhideWhenUsed/>
    <w:rsid w:val="007F6BDB"/>
    <w:pPr>
      <w:tabs>
        <w:tab w:val="center" w:pos="4513"/>
        <w:tab w:val="right" w:pos="9026"/>
      </w:tabs>
      <w:spacing w:after="0" w:line="240" w:lineRule="auto"/>
    </w:pPr>
  </w:style>
  <w:style w:type="character" w:customStyle="1" w:styleId="HeaderChar">
    <w:name w:val="Header Char"/>
    <w:basedOn w:val="DefaultParagraphFont"/>
    <w:link w:val="Header"/>
    <w:uiPriority w:val="99"/>
    <w:rsid w:val="007F6BDB"/>
  </w:style>
  <w:style w:type="paragraph" w:styleId="Footer">
    <w:name w:val="footer"/>
    <w:basedOn w:val="Normal"/>
    <w:link w:val="FooterChar"/>
    <w:uiPriority w:val="99"/>
    <w:unhideWhenUsed/>
    <w:rsid w:val="007F6BDB"/>
    <w:pPr>
      <w:tabs>
        <w:tab w:val="center" w:pos="4513"/>
        <w:tab w:val="right" w:pos="9026"/>
      </w:tabs>
      <w:spacing w:after="0" w:line="240" w:lineRule="auto"/>
    </w:pPr>
  </w:style>
  <w:style w:type="character" w:customStyle="1" w:styleId="FooterChar">
    <w:name w:val="Footer Char"/>
    <w:basedOn w:val="DefaultParagraphFont"/>
    <w:link w:val="Footer"/>
    <w:uiPriority w:val="99"/>
    <w:rsid w:val="007F6BDB"/>
  </w:style>
  <w:style w:type="paragraph" w:styleId="TOC1">
    <w:name w:val="toc 1"/>
    <w:basedOn w:val="Normal"/>
    <w:next w:val="Normal"/>
    <w:uiPriority w:val="39"/>
    <w:unhideWhenUsed/>
    <w:rsid w:val="00D009A1"/>
    <w:pPr>
      <w:spacing w:before="240" w:after="60" w:line="360" w:lineRule="auto"/>
    </w:pPr>
    <w:rPr>
      <w:rFonts w:asciiTheme="majorHAnsi" w:hAnsiTheme="majorHAnsi" w:cs="Arial (Headings)"/>
      <w:bCs/>
      <w:szCs w:val="24"/>
    </w:rPr>
  </w:style>
  <w:style w:type="paragraph" w:styleId="TOC2">
    <w:name w:val="toc 2"/>
    <w:basedOn w:val="Normal"/>
    <w:next w:val="Normal"/>
    <w:uiPriority w:val="39"/>
    <w:unhideWhenUsed/>
    <w:rsid w:val="00E82872"/>
    <w:pPr>
      <w:spacing w:before="60" w:after="60" w:line="360" w:lineRule="auto"/>
    </w:pPr>
    <w:rPr>
      <w:rFonts w:cstheme="minorHAnsi"/>
      <w:bCs/>
      <w:szCs w:val="20"/>
    </w:rPr>
  </w:style>
  <w:style w:type="paragraph" w:styleId="TOC3">
    <w:name w:val="toc 3"/>
    <w:basedOn w:val="Normal"/>
    <w:next w:val="Normal"/>
    <w:uiPriority w:val="39"/>
    <w:unhideWhenUsed/>
    <w:rsid w:val="00E82872"/>
    <w:pPr>
      <w:spacing w:before="60" w:after="60" w:line="360" w:lineRule="auto"/>
    </w:pPr>
    <w:rPr>
      <w:rFonts w:cstheme="minorHAnsi"/>
      <w:szCs w:val="20"/>
    </w:rPr>
  </w:style>
  <w:style w:type="paragraph" w:styleId="BodyText">
    <w:name w:val="Body Text"/>
    <w:basedOn w:val="Normal"/>
    <w:link w:val="BodyTextChar"/>
    <w:unhideWhenUsed/>
    <w:rsid w:val="00E335F5"/>
    <w:pPr>
      <w:spacing w:after="240" w:line="480" w:lineRule="auto"/>
    </w:pPr>
    <w:rPr>
      <w:rFonts w:cs="Times New Roman (Body CS)"/>
      <w:kern w:val="24"/>
    </w:rPr>
  </w:style>
  <w:style w:type="character" w:customStyle="1" w:styleId="BodyTextChar">
    <w:name w:val="Body Text Char"/>
    <w:basedOn w:val="DefaultParagraphFont"/>
    <w:link w:val="BodyText"/>
    <w:uiPriority w:val="99"/>
    <w:rsid w:val="00E335F5"/>
    <w:rPr>
      <w:rFonts w:cs="Times New Roman (Body CS)"/>
      <w:kern w:val="24"/>
      <w:sz w:val="24"/>
    </w:rPr>
  </w:style>
  <w:style w:type="paragraph" w:styleId="ListBullet">
    <w:name w:val="List Bullet"/>
    <w:basedOn w:val="BodyText"/>
    <w:unhideWhenUsed/>
    <w:rsid w:val="00E335F5"/>
    <w:pPr>
      <w:numPr>
        <w:numId w:val="2"/>
      </w:numPr>
      <w:spacing w:after="120"/>
      <w:ind w:left="227" w:hanging="227"/>
    </w:pPr>
  </w:style>
  <w:style w:type="paragraph" w:styleId="List2">
    <w:name w:val="List 2"/>
    <w:basedOn w:val="Normal"/>
    <w:uiPriority w:val="99"/>
    <w:unhideWhenUsed/>
    <w:rsid w:val="00A10D57"/>
    <w:pPr>
      <w:spacing w:after="120"/>
      <w:ind w:left="568" w:hanging="284"/>
      <w:contextualSpacing/>
    </w:pPr>
  </w:style>
  <w:style w:type="paragraph" w:styleId="ListBullet2">
    <w:name w:val="List Bullet 2"/>
    <w:basedOn w:val="BodyText"/>
    <w:unhideWhenUsed/>
    <w:rsid w:val="00E335F5"/>
    <w:pPr>
      <w:numPr>
        <w:numId w:val="3"/>
      </w:numPr>
      <w:ind w:left="584" w:hanging="227"/>
    </w:pPr>
  </w:style>
  <w:style w:type="paragraph" w:styleId="TOCHeading">
    <w:name w:val="TOC Heading"/>
    <w:basedOn w:val="Heading1"/>
    <w:next w:val="Normal"/>
    <w:uiPriority w:val="39"/>
    <w:unhideWhenUsed/>
    <w:qFormat/>
    <w:rsid w:val="003A393C"/>
    <w:pPr>
      <w:spacing w:after="120" w:line="360" w:lineRule="auto"/>
      <w:outlineLvl w:val="9"/>
    </w:pPr>
    <w:rPr>
      <w:bCs w:val="0"/>
      <w:color w:val="000000" w:themeColor="text1"/>
      <w:szCs w:val="32"/>
    </w:rPr>
  </w:style>
  <w:style w:type="character" w:styleId="FollowedHyperlink">
    <w:name w:val="FollowedHyperlink"/>
    <w:basedOn w:val="DefaultParagraphFont"/>
    <w:uiPriority w:val="99"/>
    <w:semiHidden/>
    <w:unhideWhenUsed/>
    <w:rsid w:val="00B66945"/>
    <w:rPr>
      <w:color w:val="954F72" w:themeColor="followedHyperlink"/>
      <w:u w:val="single"/>
    </w:rPr>
  </w:style>
  <w:style w:type="paragraph" w:styleId="ListNumber">
    <w:name w:val="List Number"/>
    <w:basedOn w:val="BodyText"/>
    <w:uiPriority w:val="99"/>
    <w:unhideWhenUsed/>
    <w:rsid w:val="00FD57D0"/>
    <w:pPr>
      <w:numPr>
        <w:numId w:val="4"/>
      </w:numPr>
      <w:snapToGrid w:val="0"/>
      <w:ind w:left="357" w:hanging="357"/>
    </w:pPr>
  </w:style>
  <w:style w:type="paragraph" w:styleId="ListNumber2">
    <w:name w:val="List Number 2"/>
    <w:basedOn w:val="Normal"/>
    <w:uiPriority w:val="99"/>
    <w:unhideWhenUsed/>
    <w:rsid w:val="001D3828"/>
    <w:pPr>
      <w:numPr>
        <w:numId w:val="17"/>
      </w:numPr>
      <w:contextualSpacing/>
    </w:pPr>
  </w:style>
  <w:style w:type="paragraph" w:styleId="Caption">
    <w:name w:val="caption"/>
    <w:basedOn w:val="Normal"/>
    <w:next w:val="Normal"/>
    <w:unhideWhenUsed/>
    <w:qFormat/>
    <w:rsid w:val="00E335F5"/>
    <w:pPr>
      <w:spacing w:before="120" w:after="120" w:line="360" w:lineRule="auto"/>
    </w:pPr>
    <w:rPr>
      <w:b/>
      <w:iCs/>
      <w:color w:val="000000" w:themeColor="text1"/>
      <w:szCs w:val="18"/>
    </w:rPr>
  </w:style>
  <w:style w:type="numbering" w:customStyle="1" w:styleId="CurrentList1">
    <w:name w:val="Current List1"/>
    <w:uiPriority w:val="99"/>
    <w:rsid w:val="007B211D"/>
    <w:pPr>
      <w:numPr>
        <w:numId w:val="5"/>
      </w:numPr>
    </w:pPr>
  </w:style>
  <w:style w:type="numbering" w:customStyle="1" w:styleId="CurrentList2">
    <w:name w:val="Current List2"/>
    <w:uiPriority w:val="99"/>
    <w:rsid w:val="00E11A71"/>
    <w:pPr>
      <w:numPr>
        <w:numId w:val="6"/>
      </w:numPr>
    </w:pPr>
  </w:style>
  <w:style w:type="numbering" w:customStyle="1" w:styleId="CurrentList3">
    <w:name w:val="Current List3"/>
    <w:uiPriority w:val="99"/>
    <w:rsid w:val="00E11A71"/>
    <w:pPr>
      <w:numPr>
        <w:numId w:val="8"/>
      </w:numPr>
    </w:pPr>
  </w:style>
  <w:style w:type="numbering" w:customStyle="1" w:styleId="CurrentList4">
    <w:name w:val="Current List4"/>
    <w:uiPriority w:val="99"/>
    <w:rsid w:val="00E11A71"/>
    <w:pPr>
      <w:numPr>
        <w:numId w:val="9"/>
      </w:numPr>
    </w:pPr>
  </w:style>
  <w:style w:type="numbering" w:customStyle="1" w:styleId="CurrentList5">
    <w:name w:val="Current List5"/>
    <w:uiPriority w:val="99"/>
    <w:rsid w:val="00E11A71"/>
    <w:pPr>
      <w:numPr>
        <w:numId w:val="10"/>
      </w:numPr>
    </w:pPr>
  </w:style>
  <w:style w:type="paragraph" w:styleId="TOC4">
    <w:name w:val="toc 4"/>
    <w:basedOn w:val="Normal"/>
    <w:next w:val="Normal"/>
    <w:autoRedefine/>
    <w:uiPriority w:val="39"/>
    <w:unhideWhenUsed/>
    <w:rsid w:val="005E3F95"/>
    <w:pPr>
      <w:spacing w:after="0"/>
      <w:ind w:left="480"/>
    </w:pPr>
    <w:rPr>
      <w:rFonts w:cstheme="minorHAnsi"/>
      <w:sz w:val="20"/>
      <w:szCs w:val="20"/>
    </w:rPr>
  </w:style>
  <w:style w:type="paragraph" w:styleId="TOC5">
    <w:name w:val="toc 5"/>
    <w:basedOn w:val="Normal"/>
    <w:next w:val="Normal"/>
    <w:autoRedefine/>
    <w:uiPriority w:val="39"/>
    <w:unhideWhenUsed/>
    <w:rsid w:val="005E3F95"/>
    <w:pPr>
      <w:spacing w:after="0"/>
      <w:ind w:left="720"/>
    </w:pPr>
    <w:rPr>
      <w:rFonts w:cstheme="minorHAnsi"/>
      <w:sz w:val="20"/>
      <w:szCs w:val="20"/>
    </w:rPr>
  </w:style>
  <w:style w:type="paragraph" w:styleId="TOC6">
    <w:name w:val="toc 6"/>
    <w:basedOn w:val="Normal"/>
    <w:next w:val="Normal"/>
    <w:autoRedefine/>
    <w:uiPriority w:val="39"/>
    <w:unhideWhenUsed/>
    <w:rsid w:val="005E3F95"/>
    <w:pPr>
      <w:spacing w:after="0"/>
      <w:ind w:left="960"/>
    </w:pPr>
    <w:rPr>
      <w:rFonts w:cstheme="minorHAnsi"/>
      <w:sz w:val="20"/>
      <w:szCs w:val="20"/>
    </w:rPr>
  </w:style>
  <w:style w:type="paragraph" w:styleId="TOC7">
    <w:name w:val="toc 7"/>
    <w:basedOn w:val="Normal"/>
    <w:next w:val="Normal"/>
    <w:autoRedefine/>
    <w:uiPriority w:val="39"/>
    <w:unhideWhenUsed/>
    <w:rsid w:val="005E3F95"/>
    <w:pPr>
      <w:spacing w:after="0"/>
      <w:ind w:left="1200"/>
    </w:pPr>
    <w:rPr>
      <w:rFonts w:cstheme="minorHAnsi"/>
      <w:sz w:val="20"/>
      <w:szCs w:val="20"/>
    </w:rPr>
  </w:style>
  <w:style w:type="paragraph" w:styleId="TOC8">
    <w:name w:val="toc 8"/>
    <w:basedOn w:val="Normal"/>
    <w:next w:val="Normal"/>
    <w:autoRedefine/>
    <w:uiPriority w:val="39"/>
    <w:unhideWhenUsed/>
    <w:rsid w:val="005E3F95"/>
    <w:pPr>
      <w:spacing w:after="0"/>
      <w:ind w:left="1440"/>
    </w:pPr>
    <w:rPr>
      <w:rFonts w:cstheme="minorHAnsi"/>
      <w:sz w:val="20"/>
      <w:szCs w:val="20"/>
    </w:rPr>
  </w:style>
  <w:style w:type="paragraph" w:styleId="TOC9">
    <w:name w:val="toc 9"/>
    <w:basedOn w:val="Normal"/>
    <w:next w:val="Normal"/>
    <w:autoRedefine/>
    <w:uiPriority w:val="39"/>
    <w:unhideWhenUsed/>
    <w:rsid w:val="005E3F95"/>
    <w:pPr>
      <w:spacing w:after="0"/>
      <w:ind w:left="1680"/>
    </w:pPr>
    <w:rPr>
      <w:rFonts w:cstheme="minorHAnsi"/>
      <w:sz w:val="20"/>
      <w:szCs w:val="20"/>
    </w:rPr>
  </w:style>
  <w:style w:type="paragraph" w:styleId="TOAHeading">
    <w:name w:val="toa heading"/>
    <w:basedOn w:val="Normal"/>
    <w:next w:val="Normal"/>
    <w:uiPriority w:val="99"/>
    <w:unhideWhenUsed/>
    <w:rsid w:val="00E335F5"/>
    <w:pPr>
      <w:spacing w:before="240" w:after="240" w:line="360" w:lineRule="auto"/>
    </w:pPr>
    <w:rPr>
      <w:rFonts w:asciiTheme="majorHAnsi" w:eastAsiaTheme="majorEastAsia" w:hAnsiTheme="majorHAnsi" w:cs="Times New Roman (Headings CS)"/>
      <w:b/>
      <w:bCs/>
      <w:sz w:val="44"/>
      <w:szCs w:val="24"/>
    </w:rPr>
  </w:style>
  <w:style w:type="numbering" w:customStyle="1" w:styleId="CurrentList6">
    <w:name w:val="Current List6"/>
    <w:uiPriority w:val="99"/>
    <w:rsid w:val="00904039"/>
    <w:pPr>
      <w:numPr>
        <w:numId w:val="12"/>
      </w:numPr>
    </w:pPr>
  </w:style>
  <w:style w:type="numbering" w:customStyle="1" w:styleId="CurrentList7">
    <w:name w:val="Current List7"/>
    <w:uiPriority w:val="99"/>
    <w:rsid w:val="00904039"/>
    <w:pPr>
      <w:numPr>
        <w:numId w:val="13"/>
      </w:numPr>
    </w:pPr>
  </w:style>
  <w:style w:type="numbering" w:customStyle="1" w:styleId="CurrentList8">
    <w:name w:val="Current List8"/>
    <w:uiPriority w:val="99"/>
    <w:rsid w:val="00241796"/>
    <w:pPr>
      <w:numPr>
        <w:numId w:val="14"/>
      </w:numPr>
    </w:pPr>
  </w:style>
  <w:style w:type="paragraph" w:styleId="Revision">
    <w:name w:val="Revision"/>
    <w:hidden/>
    <w:uiPriority w:val="99"/>
    <w:semiHidden/>
    <w:rsid w:val="00760099"/>
    <w:pPr>
      <w:spacing w:after="0" w:line="240" w:lineRule="auto"/>
    </w:pPr>
    <w:rPr>
      <w:sz w:val="24"/>
    </w:rPr>
  </w:style>
  <w:style w:type="paragraph" w:styleId="CommentText">
    <w:name w:val="annotation text"/>
    <w:basedOn w:val="Normal"/>
    <w:link w:val="CommentTextChar"/>
    <w:uiPriority w:val="99"/>
    <w:unhideWhenUsed/>
    <w:rsid w:val="00DC0304"/>
    <w:pPr>
      <w:spacing w:line="240" w:lineRule="auto"/>
    </w:pPr>
    <w:rPr>
      <w:sz w:val="20"/>
      <w:szCs w:val="20"/>
    </w:rPr>
  </w:style>
  <w:style w:type="character" w:customStyle="1" w:styleId="CommentTextChar">
    <w:name w:val="Comment Text Char"/>
    <w:basedOn w:val="DefaultParagraphFont"/>
    <w:link w:val="CommentText"/>
    <w:uiPriority w:val="99"/>
    <w:rsid w:val="00DC0304"/>
    <w:rPr>
      <w:sz w:val="20"/>
      <w:szCs w:val="20"/>
    </w:rPr>
  </w:style>
  <w:style w:type="numbering" w:customStyle="1" w:styleId="CurrentList12">
    <w:name w:val="Current List12"/>
    <w:uiPriority w:val="99"/>
    <w:rsid w:val="00291546"/>
    <w:pPr>
      <w:numPr>
        <w:numId w:val="18"/>
      </w:numPr>
    </w:pPr>
  </w:style>
  <w:style w:type="paragraph" w:styleId="ListBullet3">
    <w:name w:val="List Bullet 3"/>
    <w:basedOn w:val="ListBullet2"/>
    <w:uiPriority w:val="99"/>
    <w:unhideWhenUsed/>
    <w:rsid w:val="00452CA4"/>
    <w:pPr>
      <w:numPr>
        <w:numId w:val="19"/>
      </w:numPr>
      <w:ind w:left="1037" w:hanging="357"/>
      <w:contextualSpacing/>
    </w:pPr>
  </w:style>
  <w:style w:type="table" w:styleId="GridTable5Dark">
    <w:name w:val="Grid Table 5 Dark"/>
    <w:basedOn w:val="TableNormal"/>
    <w:uiPriority w:val="50"/>
    <w:rsid w:val="0055238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CCCCCC" w:themeFill="tex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000000" w:themeFill="tex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000000" w:themeFill="tex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000000" w:themeFill="tex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000000" w:themeFill="text1"/>
      </w:tcPr>
    </w:tblStylePr>
    <w:tblStylePr w:type="band1Vert">
      <w:tblPr/>
      <w:tcPr>
        <w:shd w:val="clear" w:color="auto" w:fill="999999" w:themeFill="text1" w:themeFillTint="66"/>
      </w:tcPr>
    </w:tblStylePr>
    <w:tblStylePr w:type="band1Horz">
      <w:tblPr/>
      <w:tcPr>
        <w:shd w:val="clear" w:color="auto" w:fill="999999" w:themeFill="text1" w:themeFillTint="66"/>
      </w:tcPr>
    </w:tblStylePr>
  </w:style>
  <w:style w:type="table" w:customStyle="1" w:styleId="Style2">
    <w:name w:val="Style2"/>
    <w:basedOn w:val="TableNormal"/>
    <w:rsid w:val="00885AAB"/>
    <w:pPr>
      <w:spacing w:after="0" w:line="360" w:lineRule="auto"/>
    </w:pPr>
    <w:rPr>
      <w:sz w:val="24"/>
    </w:rPr>
    <w:tblPr>
      <w:tblBorders>
        <w:top w:val="single" w:sz="8" w:space="0" w:color="auto"/>
        <w:left w:val="single" w:sz="8" w:space="0" w:color="auto"/>
        <w:bottom w:val="single" w:sz="8" w:space="0" w:color="auto"/>
        <w:right w:val="single" w:sz="8" w:space="0" w:color="auto"/>
        <w:insideH w:val="single" w:sz="8" w:space="0" w:color="auto"/>
        <w:insideV w:val="single" w:sz="8" w:space="0" w:color="auto"/>
      </w:tblBorders>
      <w:tblCellMar>
        <w:top w:w="142" w:type="dxa"/>
        <w:left w:w="142" w:type="dxa"/>
      </w:tblCellMar>
    </w:tblPr>
    <w:tcPr>
      <w:shd w:val="clear" w:color="auto" w:fill="auto"/>
    </w:tcPr>
    <w:tblStylePr w:type="firstRow">
      <w:rPr>
        <w:b/>
      </w:rPr>
      <w:tblPr/>
      <w:tcPr>
        <w:shd w:val="clear" w:color="auto" w:fill="D9D9D9" w:themeFill="background1" w:themeFillShade="D9"/>
      </w:tcPr>
    </w:tblStylePr>
  </w:style>
  <w:style w:type="paragraph" w:customStyle="1" w:styleId="CaseStudyHeading">
    <w:name w:val="Case Study Heading"/>
    <w:basedOn w:val="BodyText"/>
    <w:qFormat/>
    <w:rsid w:val="00E335F5"/>
    <w:rPr>
      <w:b/>
      <w:bCs/>
      <w:sz w:val="32"/>
      <w:szCs w:val="32"/>
    </w:rPr>
  </w:style>
  <w:style w:type="table" w:styleId="ColourfulListAccent1">
    <w:name w:val="Colorful List Accent 1"/>
    <w:basedOn w:val="TableNormal"/>
    <w:uiPriority w:val="72"/>
    <w:semiHidden/>
    <w:rsid w:val="00024973"/>
    <w:pPr>
      <w:spacing w:before="120" w:after="120" w:line="240" w:lineRule="atLeast"/>
    </w:pPr>
    <w:rPr>
      <w:rFonts w:eastAsia="Times New Roman" w:cs="Times New Roman"/>
      <w:sz w:val="20"/>
      <w:szCs w:val="20"/>
    </w:rPr>
    <w:tblPr>
      <w:tblStyleRowBandSize w:val="1"/>
      <w:tblStyleColBandSize w:val="1"/>
    </w:tblPr>
    <w:tcPr>
      <w:shd w:val="clear" w:color="auto" w:fill="ECF1F9" w:themeFill="accent1" w:themeFillTint="19"/>
    </w:tcPr>
    <w:tblStylePr w:type="firstRow">
      <w:rPr>
        <w:b/>
        <w:bCs/>
        <w:color w:val="FFFFFF" w:themeColor="background1"/>
      </w:rPr>
      <w:tblPr/>
      <w:tcPr>
        <w:tcBorders>
          <w:bottom w:val="single" w:sz="12" w:space="0" w:color="FFFFFF" w:themeColor="background1"/>
        </w:tcBorders>
        <w:shd w:val="clear" w:color="auto" w:fill="D25F12" w:themeFill="accent2" w:themeFillShade="CC"/>
      </w:tcPr>
    </w:tblStylePr>
    <w:tblStylePr w:type="lastRow">
      <w:rPr>
        <w:b/>
        <w:bCs/>
        <w:color w:val="D25F12"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0DBF0" w:themeFill="accent1" w:themeFillTint="3F"/>
      </w:tcPr>
    </w:tblStylePr>
    <w:tblStylePr w:type="band1Horz">
      <w:tblPr/>
      <w:tcPr>
        <w:shd w:val="clear" w:color="auto" w:fill="D9E2F3" w:themeFill="accent1" w:themeFillTint="33"/>
      </w:tcPr>
    </w:tblStylePr>
  </w:style>
  <w:style w:type="paragraph" w:customStyle="1" w:styleId="TableTextBullet">
    <w:name w:val="Table Text Bullet"/>
    <w:basedOn w:val="Tabletext"/>
    <w:qFormat/>
    <w:rsid w:val="00E335F5"/>
    <w:pPr>
      <w:numPr>
        <w:numId w:val="20"/>
      </w:numPr>
      <w:spacing w:after="180" w:line="312" w:lineRule="auto"/>
      <w:ind w:left="227" w:hanging="227"/>
    </w:pPr>
  </w:style>
  <w:style w:type="character" w:styleId="Emphasis">
    <w:name w:val="Emphasis"/>
    <w:basedOn w:val="DefaultParagraphFont"/>
    <w:uiPriority w:val="20"/>
    <w:qFormat/>
    <w:rsid w:val="002E748D"/>
    <w:rPr>
      <w:i/>
      <w:iCs/>
    </w:rPr>
  </w:style>
  <w:style w:type="numbering" w:customStyle="1" w:styleId="CurrentList13">
    <w:name w:val="Current List13"/>
    <w:uiPriority w:val="99"/>
    <w:rsid w:val="006125D7"/>
    <w:pPr>
      <w:numPr>
        <w:numId w:val="21"/>
      </w:numPr>
    </w:pPr>
  </w:style>
  <w:style w:type="paragraph" w:customStyle="1" w:styleId="LastBulletinList">
    <w:name w:val="Last Bullet in List"/>
    <w:basedOn w:val="ListBullet"/>
    <w:qFormat/>
    <w:rsid w:val="00E335F5"/>
    <w:pPr>
      <w:spacing w:after="280"/>
    </w:pPr>
  </w:style>
  <w:style w:type="character" w:styleId="Strong">
    <w:name w:val="Strong"/>
    <w:basedOn w:val="DefaultParagraphFont"/>
    <w:uiPriority w:val="22"/>
    <w:qFormat/>
    <w:rsid w:val="00643DDC"/>
    <w:rPr>
      <w:b/>
      <w:bCs/>
    </w:rPr>
  </w:style>
  <w:style w:type="character" w:styleId="PageNumber">
    <w:name w:val="page number"/>
    <w:basedOn w:val="DefaultParagraphFont"/>
    <w:uiPriority w:val="99"/>
    <w:semiHidden/>
    <w:unhideWhenUsed/>
    <w:rsid w:val="00B165A7"/>
  </w:style>
  <w:style w:type="numbering" w:customStyle="1" w:styleId="CurrentList14">
    <w:name w:val="Current List14"/>
    <w:uiPriority w:val="99"/>
    <w:rsid w:val="00395DD4"/>
    <w:pPr>
      <w:numPr>
        <w:numId w:val="22"/>
      </w:numPr>
    </w:pPr>
  </w:style>
  <w:style w:type="numbering" w:customStyle="1" w:styleId="CurrentList15">
    <w:name w:val="Current List15"/>
    <w:uiPriority w:val="99"/>
    <w:rsid w:val="0074162B"/>
    <w:pPr>
      <w:numPr>
        <w:numId w:val="23"/>
      </w:numPr>
    </w:pPr>
  </w:style>
  <w:style w:type="numbering" w:customStyle="1" w:styleId="CurrentList16">
    <w:name w:val="Current List16"/>
    <w:uiPriority w:val="99"/>
    <w:rsid w:val="00B54217"/>
    <w:pPr>
      <w:numPr>
        <w:numId w:val="24"/>
      </w:numPr>
    </w:pPr>
  </w:style>
  <w:style w:type="character" w:customStyle="1" w:styleId="Bodyitalic">
    <w:name w:val="Body italic"/>
    <w:uiPriority w:val="99"/>
    <w:rsid w:val="00C1246C"/>
    <w:rPr>
      <w:i/>
      <w:iCs/>
    </w:rPr>
  </w:style>
  <w:style w:type="character" w:customStyle="1" w:styleId="Superscript">
    <w:name w:val="Superscript"/>
    <w:uiPriority w:val="99"/>
    <w:rsid w:val="00C1246C"/>
    <w:rPr>
      <w:color w:val="000000"/>
      <w:vertAlign w:val="superscript"/>
    </w:rPr>
  </w:style>
  <w:style w:type="paragraph" w:customStyle="1" w:styleId="Introductoryparagraph">
    <w:name w:val="Introductory paragraph"/>
    <w:basedOn w:val="BodyText"/>
    <w:qFormat/>
    <w:rsid w:val="00806A08"/>
    <w:rPr>
      <w:b/>
      <w:bCs/>
      <w:sz w:val="28"/>
      <w:szCs w:val="28"/>
    </w:rPr>
  </w:style>
  <w:style w:type="paragraph" w:styleId="FootnoteText">
    <w:name w:val="footnote text"/>
    <w:basedOn w:val="Normal"/>
    <w:link w:val="FootnoteTextChar"/>
    <w:uiPriority w:val="99"/>
    <w:semiHidden/>
    <w:unhideWhenUsed/>
    <w:rsid w:val="00D009A1"/>
    <w:pPr>
      <w:spacing w:after="120" w:line="360" w:lineRule="auto"/>
      <w:ind w:left="227" w:hanging="227"/>
    </w:pPr>
    <w:rPr>
      <w:szCs w:val="20"/>
    </w:rPr>
  </w:style>
  <w:style w:type="character" w:customStyle="1" w:styleId="FootnoteTextChar">
    <w:name w:val="Footnote Text Char"/>
    <w:basedOn w:val="DefaultParagraphFont"/>
    <w:link w:val="FootnoteText"/>
    <w:uiPriority w:val="99"/>
    <w:semiHidden/>
    <w:rsid w:val="00D009A1"/>
    <w:rPr>
      <w:sz w:val="24"/>
      <w:szCs w:val="20"/>
    </w:rPr>
  </w:style>
  <w:style w:type="character" w:styleId="FootnoteReference">
    <w:name w:val="footnote reference"/>
    <w:basedOn w:val="DefaultParagraphFont"/>
    <w:unhideWhenUsed/>
    <w:rsid w:val="00806A08"/>
    <w:rPr>
      <w:vertAlign w:val="superscript"/>
    </w:rPr>
  </w:style>
  <w:style w:type="paragraph" w:customStyle="1" w:styleId="HightlightBox">
    <w:name w:val="Hightlight Box"/>
    <w:basedOn w:val="BodyText"/>
    <w:qFormat/>
    <w:rsid w:val="00806A08"/>
    <w:pPr>
      <w:pBdr>
        <w:top w:val="single" w:sz="8" w:space="24" w:color="auto"/>
        <w:left w:val="single" w:sz="8" w:space="12" w:color="auto"/>
        <w:bottom w:val="single" w:sz="8" w:space="12" w:color="auto"/>
        <w:right w:val="single" w:sz="8" w:space="12" w:color="auto"/>
      </w:pBdr>
      <w:shd w:val="clear" w:color="auto" w:fill="F2F2F2" w:themeFill="background1" w:themeFillShade="F2"/>
      <w:spacing w:after="480"/>
      <w:ind w:left="283" w:right="283"/>
    </w:pPr>
  </w:style>
  <w:style w:type="paragraph" w:customStyle="1" w:styleId="Heading2-BreakoutBox">
    <w:name w:val="Heading 2 - Breakout Box"/>
    <w:basedOn w:val="HightlightBox"/>
    <w:qFormat/>
    <w:rsid w:val="00E335F5"/>
    <w:pPr>
      <w:spacing w:after="0"/>
    </w:pPr>
    <w:rPr>
      <w:b/>
      <w:bCs/>
      <w:sz w:val="36"/>
      <w:szCs w:val="36"/>
    </w:rPr>
  </w:style>
  <w:style w:type="character" w:styleId="UnresolvedMention">
    <w:name w:val="Unresolved Mention"/>
    <w:basedOn w:val="DefaultParagraphFont"/>
    <w:uiPriority w:val="99"/>
    <w:semiHidden/>
    <w:unhideWhenUsed/>
    <w:rsid w:val="000C7148"/>
    <w:rPr>
      <w:color w:val="605E5C"/>
      <w:shd w:val="clear" w:color="auto" w:fill="E1DFDD"/>
    </w:rPr>
  </w:style>
  <w:style w:type="paragraph" w:styleId="Quote">
    <w:name w:val="Quote"/>
    <w:basedOn w:val="Normal"/>
    <w:next w:val="Normal"/>
    <w:link w:val="QuoteChar"/>
    <w:uiPriority w:val="29"/>
    <w:qFormat/>
    <w:rsid w:val="00873C92"/>
    <w:pPr>
      <w:spacing w:before="200" w:after="160" w:line="480" w:lineRule="auto"/>
    </w:pPr>
    <w:rPr>
      <w:i/>
      <w:iCs/>
      <w:color w:val="404040" w:themeColor="text1" w:themeTint="BF"/>
    </w:rPr>
  </w:style>
  <w:style w:type="character" w:customStyle="1" w:styleId="QuoteChar">
    <w:name w:val="Quote Char"/>
    <w:basedOn w:val="DefaultParagraphFont"/>
    <w:link w:val="Quote"/>
    <w:uiPriority w:val="29"/>
    <w:rsid w:val="00873C92"/>
    <w:rPr>
      <w:i/>
      <w:iCs/>
      <w:color w:val="404040" w:themeColor="text1" w:themeTint="BF"/>
      <w:sz w:val="24"/>
    </w:rPr>
  </w:style>
  <w:style w:type="numbering" w:styleId="111111">
    <w:name w:val="Outline List 2"/>
    <w:basedOn w:val="NoList"/>
    <w:uiPriority w:val="99"/>
    <w:semiHidden/>
    <w:unhideWhenUsed/>
    <w:rsid w:val="008E199F"/>
    <w:pPr>
      <w:numPr>
        <w:numId w:val="29"/>
      </w:numPr>
    </w:pPr>
  </w:style>
  <w:style w:type="numbering" w:styleId="1ai">
    <w:name w:val="Outline List 1"/>
    <w:basedOn w:val="NoList"/>
    <w:uiPriority w:val="99"/>
    <w:semiHidden/>
    <w:unhideWhenUsed/>
    <w:rsid w:val="008E199F"/>
    <w:pPr>
      <w:numPr>
        <w:numId w:val="30"/>
      </w:numPr>
    </w:pPr>
  </w:style>
  <w:style w:type="numbering" w:styleId="ArticleSection">
    <w:name w:val="Outline List 3"/>
    <w:basedOn w:val="NoList"/>
    <w:uiPriority w:val="99"/>
    <w:semiHidden/>
    <w:unhideWhenUsed/>
    <w:rsid w:val="008E199F"/>
    <w:pPr>
      <w:numPr>
        <w:numId w:val="31"/>
      </w:numPr>
    </w:pPr>
  </w:style>
  <w:style w:type="paragraph" w:styleId="BalloonText">
    <w:name w:val="Balloon Text"/>
    <w:basedOn w:val="Normal"/>
    <w:link w:val="BalloonTextChar"/>
    <w:uiPriority w:val="99"/>
    <w:semiHidden/>
    <w:unhideWhenUsed/>
    <w:rsid w:val="008E199F"/>
    <w:pPr>
      <w:spacing w:after="0" w:line="240" w:lineRule="auto"/>
    </w:pPr>
    <w:rPr>
      <w:rFonts w:ascii="Times New Roman" w:hAnsi="Times New Roman" w:cs="Times New Roman"/>
      <w:sz w:val="18"/>
      <w:szCs w:val="18"/>
    </w:rPr>
  </w:style>
  <w:style w:type="character" w:customStyle="1" w:styleId="BalloonTextChar">
    <w:name w:val="Balloon Text Char"/>
    <w:basedOn w:val="DefaultParagraphFont"/>
    <w:link w:val="BalloonText"/>
    <w:uiPriority w:val="99"/>
    <w:semiHidden/>
    <w:rsid w:val="008E199F"/>
    <w:rPr>
      <w:rFonts w:ascii="Times New Roman" w:hAnsi="Times New Roman" w:cs="Times New Roman"/>
      <w:sz w:val="18"/>
      <w:szCs w:val="18"/>
    </w:rPr>
  </w:style>
  <w:style w:type="paragraph" w:styleId="Bibliography">
    <w:name w:val="Bibliography"/>
    <w:basedOn w:val="Normal"/>
    <w:next w:val="Normal"/>
    <w:uiPriority w:val="37"/>
    <w:semiHidden/>
    <w:unhideWhenUsed/>
    <w:rsid w:val="008E199F"/>
  </w:style>
  <w:style w:type="paragraph" w:styleId="BlockText">
    <w:name w:val="Block Text"/>
    <w:basedOn w:val="Normal"/>
    <w:uiPriority w:val="99"/>
    <w:semiHidden/>
    <w:unhideWhenUsed/>
    <w:rsid w:val="008E199F"/>
    <w:pPr>
      <w:pBdr>
        <w:top w:val="single" w:sz="2" w:space="10" w:color="4472C4" w:themeColor="accent1"/>
        <w:left w:val="single" w:sz="2" w:space="10" w:color="4472C4" w:themeColor="accent1"/>
        <w:bottom w:val="single" w:sz="2" w:space="10" w:color="4472C4" w:themeColor="accent1"/>
        <w:right w:val="single" w:sz="2" w:space="10" w:color="4472C4" w:themeColor="accent1"/>
      </w:pBdr>
      <w:ind w:left="1152" w:right="1152"/>
    </w:pPr>
    <w:rPr>
      <w:i/>
      <w:iCs/>
      <w:color w:val="4472C4" w:themeColor="accent1"/>
    </w:rPr>
  </w:style>
  <w:style w:type="paragraph" w:styleId="BodyText2">
    <w:name w:val="Body Text 2"/>
    <w:basedOn w:val="Normal"/>
    <w:link w:val="BodyText2Char"/>
    <w:uiPriority w:val="99"/>
    <w:semiHidden/>
    <w:unhideWhenUsed/>
    <w:rsid w:val="008E199F"/>
    <w:pPr>
      <w:spacing w:after="120" w:line="480" w:lineRule="auto"/>
    </w:pPr>
  </w:style>
  <w:style w:type="character" w:customStyle="1" w:styleId="BodyText2Char">
    <w:name w:val="Body Text 2 Char"/>
    <w:basedOn w:val="DefaultParagraphFont"/>
    <w:link w:val="BodyText2"/>
    <w:uiPriority w:val="99"/>
    <w:semiHidden/>
    <w:rsid w:val="008E199F"/>
    <w:rPr>
      <w:sz w:val="24"/>
    </w:rPr>
  </w:style>
  <w:style w:type="paragraph" w:styleId="BodyText3">
    <w:name w:val="Body Text 3"/>
    <w:basedOn w:val="Normal"/>
    <w:link w:val="BodyText3Char"/>
    <w:uiPriority w:val="99"/>
    <w:semiHidden/>
    <w:unhideWhenUsed/>
    <w:rsid w:val="008E199F"/>
    <w:pPr>
      <w:spacing w:after="120"/>
    </w:pPr>
    <w:rPr>
      <w:sz w:val="16"/>
      <w:szCs w:val="16"/>
    </w:rPr>
  </w:style>
  <w:style w:type="character" w:customStyle="1" w:styleId="BodyText3Char">
    <w:name w:val="Body Text 3 Char"/>
    <w:basedOn w:val="DefaultParagraphFont"/>
    <w:link w:val="BodyText3"/>
    <w:uiPriority w:val="99"/>
    <w:semiHidden/>
    <w:rsid w:val="008E199F"/>
    <w:rPr>
      <w:sz w:val="16"/>
      <w:szCs w:val="16"/>
    </w:rPr>
  </w:style>
  <w:style w:type="paragraph" w:styleId="BodyTextFirstIndent">
    <w:name w:val="Body Text First Indent"/>
    <w:basedOn w:val="BodyText"/>
    <w:link w:val="BodyTextFirstIndentChar"/>
    <w:uiPriority w:val="99"/>
    <w:semiHidden/>
    <w:unhideWhenUsed/>
    <w:rsid w:val="008E199F"/>
    <w:pPr>
      <w:spacing w:after="200" w:line="259" w:lineRule="auto"/>
      <w:ind w:firstLine="360"/>
    </w:pPr>
    <w:rPr>
      <w:rFonts w:cstheme="minorBidi"/>
      <w:kern w:val="0"/>
    </w:rPr>
  </w:style>
  <w:style w:type="character" w:customStyle="1" w:styleId="BodyTextFirstIndentChar">
    <w:name w:val="Body Text First Indent Char"/>
    <w:basedOn w:val="BodyTextChar"/>
    <w:link w:val="BodyTextFirstIndent"/>
    <w:uiPriority w:val="99"/>
    <w:semiHidden/>
    <w:rsid w:val="008E199F"/>
    <w:rPr>
      <w:rFonts w:cs="Times New Roman (Body CS)"/>
      <w:kern w:val="24"/>
      <w:sz w:val="24"/>
    </w:rPr>
  </w:style>
  <w:style w:type="paragraph" w:styleId="BodyTextIndent">
    <w:name w:val="Body Text Indent"/>
    <w:basedOn w:val="Normal"/>
    <w:link w:val="BodyTextIndentChar"/>
    <w:uiPriority w:val="99"/>
    <w:semiHidden/>
    <w:unhideWhenUsed/>
    <w:rsid w:val="008E199F"/>
    <w:pPr>
      <w:spacing w:after="120"/>
      <w:ind w:left="283"/>
    </w:pPr>
  </w:style>
  <w:style w:type="character" w:customStyle="1" w:styleId="BodyTextIndentChar">
    <w:name w:val="Body Text Indent Char"/>
    <w:basedOn w:val="DefaultParagraphFont"/>
    <w:link w:val="BodyTextIndent"/>
    <w:uiPriority w:val="99"/>
    <w:semiHidden/>
    <w:rsid w:val="008E199F"/>
    <w:rPr>
      <w:sz w:val="24"/>
    </w:rPr>
  </w:style>
  <w:style w:type="paragraph" w:styleId="BodyTextFirstIndent2">
    <w:name w:val="Body Text First Indent 2"/>
    <w:basedOn w:val="BodyTextIndent"/>
    <w:link w:val="BodyTextFirstIndent2Char"/>
    <w:uiPriority w:val="99"/>
    <w:semiHidden/>
    <w:unhideWhenUsed/>
    <w:rsid w:val="008E199F"/>
    <w:pPr>
      <w:spacing w:after="200"/>
      <w:ind w:left="360" w:firstLine="360"/>
    </w:pPr>
  </w:style>
  <w:style w:type="character" w:customStyle="1" w:styleId="BodyTextFirstIndent2Char">
    <w:name w:val="Body Text First Indent 2 Char"/>
    <w:basedOn w:val="BodyTextIndentChar"/>
    <w:link w:val="BodyTextFirstIndent2"/>
    <w:uiPriority w:val="99"/>
    <w:semiHidden/>
    <w:rsid w:val="008E199F"/>
    <w:rPr>
      <w:sz w:val="24"/>
    </w:rPr>
  </w:style>
  <w:style w:type="paragraph" w:styleId="BodyTextIndent2">
    <w:name w:val="Body Text Indent 2"/>
    <w:basedOn w:val="Normal"/>
    <w:link w:val="BodyTextIndent2Char"/>
    <w:uiPriority w:val="99"/>
    <w:semiHidden/>
    <w:unhideWhenUsed/>
    <w:rsid w:val="008E199F"/>
    <w:pPr>
      <w:spacing w:after="120" w:line="480" w:lineRule="auto"/>
      <w:ind w:left="283"/>
    </w:pPr>
  </w:style>
  <w:style w:type="character" w:customStyle="1" w:styleId="BodyTextIndent2Char">
    <w:name w:val="Body Text Indent 2 Char"/>
    <w:basedOn w:val="DefaultParagraphFont"/>
    <w:link w:val="BodyTextIndent2"/>
    <w:uiPriority w:val="99"/>
    <w:semiHidden/>
    <w:rsid w:val="008E199F"/>
    <w:rPr>
      <w:sz w:val="24"/>
    </w:rPr>
  </w:style>
  <w:style w:type="paragraph" w:styleId="BodyTextIndent3">
    <w:name w:val="Body Text Indent 3"/>
    <w:basedOn w:val="Normal"/>
    <w:link w:val="BodyTextIndent3Char"/>
    <w:uiPriority w:val="99"/>
    <w:semiHidden/>
    <w:unhideWhenUsed/>
    <w:rsid w:val="008E199F"/>
    <w:pPr>
      <w:spacing w:after="120"/>
      <w:ind w:left="283"/>
    </w:pPr>
    <w:rPr>
      <w:sz w:val="16"/>
      <w:szCs w:val="16"/>
    </w:rPr>
  </w:style>
  <w:style w:type="character" w:customStyle="1" w:styleId="BodyTextIndent3Char">
    <w:name w:val="Body Text Indent 3 Char"/>
    <w:basedOn w:val="DefaultParagraphFont"/>
    <w:link w:val="BodyTextIndent3"/>
    <w:uiPriority w:val="99"/>
    <w:semiHidden/>
    <w:rsid w:val="008E199F"/>
    <w:rPr>
      <w:sz w:val="16"/>
      <w:szCs w:val="16"/>
    </w:rPr>
  </w:style>
  <w:style w:type="character" w:styleId="BookTitle">
    <w:name w:val="Book Title"/>
    <w:basedOn w:val="DefaultParagraphFont"/>
    <w:uiPriority w:val="33"/>
    <w:qFormat/>
    <w:rsid w:val="008E199F"/>
    <w:rPr>
      <w:b/>
      <w:bCs/>
      <w:i/>
      <w:iCs/>
      <w:spacing w:val="5"/>
    </w:rPr>
  </w:style>
  <w:style w:type="paragraph" w:styleId="Closing">
    <w:name w:val="Closing"/>
    <w:basedOn w:val="Normal"/>
    <w:link w:val="ClosingChar"/>
    <w:uiPriority w:val="99"/>
    <w:semiHidden/>
    <w:unhideWhenUsed/>
    <w:rsid w:val="008E199F"/>
    <w:pPr>
      <w:spacing w:after="0" w:line="240" w:lineRule="auto"/>
      <w:ind w:left="4252"/>
    </w:pPr>
  </w:style>
  <w:style w:type="character" w:customStyle="1" w:styleId="ClosingChar">
    <w:name w:val="Closing Char"/>
    <w:basedOn w:val="DefaultParagraphFont"/>
    <w:link w:val="Closing"/>
    <w:uiPriority w:val="99"/>
    <w:semiHidden/>
    <w:rsid w:val="008E199F"/>
    <w:rPr>
      <w:sz w:val="24"/>
    </w:rPr>
  </w:style>
  <w:style w:type="table" w:styleId="ColourfulGrid">
    <w:name w:val="Colorful Grid"/>
    <w:basedOn w:val="TableNormal"/>
    <w:uiPriority w:val="73"/>
    <w:semiHidden/>
    <w:unhideWhenUsed/>
    <w:rsid w:val="008E199F"/>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CCCCCC" w:themeFill="text1" w:themeFillTint="33"/>
    </w:tcPr>
    <w:tblStylePr w:type="firstRow">
      <w:rPr>
        <w:b/>
        <w:bCs/>
      </w:rPr>
      <w:tblPr/>
      <w:tcPr>
        <w:shd w:val="clear" w:color="auto" w:fill="999999" w:themeFill="text1" w:themeFillTint="66"/>
      </w:tcPr>
    </w:tblStylePr>
    <w:tblStylePr w:type="lastRow">
      <w:rPr>
        <w:b/>
        <w:bCs/>
        <w:color w:val="000000" w:themeColor="text1"/>
      </w:rPr>
      <w:tblPr/>
      <w:tcPr>
        <w:shd w:val="clear" w:color="auto" w:fill="999999" w:themeFill="text1" w:themeFillTint="66"/>
      </w:tcPr>
    </w:tblStylePr>
    <w:tblStylePr w:type="firstCol">
      <w:rPr>
        <w:color w:val="FFFFFF" w:themeColor="background1"/>
      </w:rPr>
      <w:tblPr/>
      <w:tcPr>
        <w:shd w:val="clear" w:color="auto" w:fill="000000" w:themeFill="text1" w:themeFillShade="BF"/>
      </w:tcPr>
    </w:tblStylePr>
    <w:tblStylePr w:type="lastCol">
      <w:rPr>
        <w:color w:val="FFFFFF" w:themeColor="background1"/>
      </w:rPr>
      <w:tblPr/>
      <w:tcPr>
        <w:shd w:val="clear" w:color="auto" w:fill="000000" w:themeFill="text1" w:themeFillShade="BF"/>
      </w:tcPr>
    </w:tblStylePr>
    <w:tblStylePr w:type="band1Vert">
      <w:tblPr/>
      <w:tcPr>
        <w:shd w:val="clear" w:color="auto" w:fill="808080" w:themeFill="text1" w:themeFillTint="7F"/>
      </w:tcPr>
    </w:tblStylePr>
    <w:tblStylePr w:type="band1Horz">
      <w:tblPr/>
      <w:tcPr>
        <w:shd w:val="clear" w:color="auto" w:fill="808080" w:themeFill="text1" w:themeFillTint="7F"/>
      </w:tcPr>
    </w:tblStylePr>
  </w:style>
  <w:style w:type="table" w:styleId="ColourfulGridAccent1">
    <w:name w:val="Colorful Grid Accent 1"/>
    <w:basedOn w:val="TableNormal"/>
    <w:uiPriority w:val="73"/>
    <w:semiHidden/>
    <w:unhideWhenUsed/>
    <w:rsid w:val="008E199F"/>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D9E2F3" w:themeFill="accent1" w:themeFillTint="33"/>
    </w:tcPr>
    <w:tblStylePr w:type="firstRow">
      <w:rPr>
        <w:b/>
        <w:bCs/>
      </w:rPr>
      <w:tblPr/>
      <w:tcPr>
        <w:shd w:val="clear" w:color="auto" w:fill="B4C6E7" w:themeFill="accent1" w:themeFillTint="66"/>
      </w:tcPr>
    </w:tblStylePr>
    <w:tblStylePr w:type="lastRow">
      <w:rPr>
        <w:b/>
        <w:bCs/>
        <w:color w:val="000000" w:themeColor="text1"/>
      </w:rPr>
      <w:tblPr/>
      <w:tcPr>
        <w:shd w:val="clear" w:color="auto" w:fill="B4C6E7" w:themeFill="accent1" w:themeFillTint="66"/>
      </w:tcPr>
    </w:tblStylePr>
    <w:tblStylePr w:type="firstCol">
      <w:rPr>
        <w:color w:val="FFFFFF" w:themeColor="background1"/>
      </w:rPr>
      <w:tblPr/>
      <w:tcPr>
        <w:shd w:val="clear" w:color="auto" w:fill="2F5496" w:themeFill="accent1" w:themeFillShade="BF"/>
      </w:tcPr>
    </w:tblStylePr>
    <w:tblStylePr w:type="lastCol">
      <w:rPr>
        <w:color w:val="FFFFFF" w:themeColor="background1"/>
      </w:rPr>
      <w:tblPr/>
      <w:tcPr>
        <w:shd w:val="clear" w:color="auto" w:fill="2F5496" w:themeFill="accent1" w:themeFillShade="BF"/>
      </w:tcPr>
    </w:tblStylePr>
    <w:tblStylePr w:type="band1Vert">
      <w:tblPr/>
      <w:tcPr>
        <w:shd w:val="clear" w:color="auto" w:fill="A1B8E1" w:themeFill="accent1" w:themeFillTint="7F"/>
      </w:tcPr>
    </w:tblStylePr>
    <w:tblStylePr w:type="band1Horz">
      <w:tblPr/>
      <w:tcPr>
        <w:shd w:val="clear" w:color="auto" w:fill="A1B8E1" w:themeFill="accent1" w:themeFillTint="7F"/>
      </w:tcPr>
    </w:tblStylePr>
  </w:style>
  <w:style w:type="table" w:styleId="ColourfulGridAccent2">
    <w:name w:val="Colorful Grid Accent 2"/>
    <w:basedOn w:val="TableNormal"/>
    <w:uiPriority w:val="73"/>
    <w:semiHidden/>
    <w:unhideWhenUsed/>
    <w:rsid w:val="008E199F"/>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FBE4D5" w:themeFill="accent2" w:themeFillTint="33"/>
    </w:tcPr>
    <w:tblStylePr w:type="firstRow">
      <w:rPr>
        <w:b/>
        <w:bCs/>
      </w:rPr>
      <w:tblPr/>
      <w:tcPr>
        <w:shd w:val="clear" w:color="auto" w:fill="F7CAAC" w:themeFill="accent2" w:themeFillTint="66"/>
      </w:tcPr>
    </w:tblStylePr>
    <w:tblStylePr w:type="lastRow">
      <w:rPr>
        <w:b/>
        <w:bCs/>
        <w:color w:val="000000" w:themeColor="text1"/>
      </w:rPr>
      <w:tblPr/>
      <w:tcPr>
        <w:shd w:val="clear" w:color="auto" w:fill="F7CAAC" w:themeFill="accent2" w:themeFillTint="66"/>
      </w:tcPr>
    </w:tblStylePr>
    <w:tblStylePr w:type="firstCol">
      <w:rPr>
        <w:color w:val="FFFFFF" w:themeColor="background1"/>
      </w:rPr>
      <w:tblPr/>
      <w:tcPr>
        <w:shd w:val="clear" w:color="auto" w:fill="C45911" w:themeFill="accent2" w:themeFillShade="BF"/>
      </w:tcPr>
    </w:tblStylePr>
    <w:tblStylePr w:type="lastCol">
      <w:rPr>
        <w:color w:val="FFFFFF" w:themeColor="background1"/>
      </w:rPr>
      <w:tblPr/>
      <w:tcPr>
        <w:shd w:val="clear" w:color="auto" w:fill="C45911" w:themeFill="accent2" w:themeFillShade="BF"/>
      </w:tcPr>
    </w:tblStylePr>
    <w:tblStylePr w:type="band1Vert">
      <w:tblPr/>
      <w:tcPr>
        <w:shd w:val="clear" w:color="auto" w:fill="F6BE98" w:themeFill="accent2" w:themeFillTint="7F"/>
      </w:tcPr>
    </w:tblStylePr>
    <w:tblStylePr w:type="band1Horz">
      <w:tblPr/>
      <w:tcPr>
        <w:shd w:val="clear" w:color="auto" w:fill="F6BE98" w:themeFill="accent2" w:themeFillTint="7F"/>
      </w:tcPr>
    </w:tblStylePr>
  </w:style>
  <w:style w:type="table" w:styleId="ColourfulGridAccent3">
    <w:name w:val="Colorful Grid Accent 3"/>
    <w:basedOn w:val="TableNormal"/>
    <w:uiPriority w:val="73"/>
    <w:semiHidden/>
    <w:unhideWhenUsed/>
    <w:rsid w:val="008E199F"/>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EDEDED" w:themeFill="accent3" w:themeFillTint="33"/>
    </w:tcPr>
    <w:tblStylePr w:type="firstRow">
      <w:rPr>
        <w:b/>
        <w:bCs/>
      </w:rPr>
      <w:tblPr/>
      <w:tcPr>
        <w:shd w:val="clear" w:color="auto" w:fill="DBDBDB" w:themeFill="accent3" w:themeFillTint="66"/>
      </w:tcPr>
    </w:tblStylePr>
    <w:tblStylePr w:type="lastRow">
      <w:rPr>
        <w:b/>
        <w:bCs/>
        <w:color w:val="000000" w:themeColor="text1"/>
      </w:rPr>
      <w:tblPr/>
      <w:tcPr>
        <w:shd w:val="clear" w:color="auto" w:fill="DBDBDB" w:themeFill="accent3" w:themeFillTint="66"/>
      </w:tcPr>
    </w:tblStylePr>
    <w:tblStylePr w:type="firstCol">
      <w:rPr>
        <w:color w:val="FFFFFF" w:themeColor="background1"/>
      </w:rPr>
      <w:tblPr/>
      <w:tcPr>
        <w:shd w:val="clear" w:color="auto" w:fill="7B7B7B" w:themeFill="accent3" w:themeFillShade="BF"/>
      </w:tcPr>
    </w:tblStylePr>
    <w:tblStylePr w:type="lastCol">
      <w:rPr>
        <w:color w:val="FFFFFF" w:themeColor="background1"/>
      </w:rPr>
      <w:tblPr/>
      <w:tcPr>
        <w:shd w:val="clear" w:color="auto" w:fill="7B7B7B" w:themeFill="accent3" w:themeFillShade="BF"/>
      </w:tcPr>
    </w:tblStylePr>
    <w:tblStylePr w:type="band1Vert">
      <w:tblPr/>
      <w:tcPr>
        <w:shd w:val="clear" w:color="auto" w:fill="D2D2D2" w:themeFill="accent3" w:themeFillTint="7F"/>
      </w:tcPr>
    </w:tblStylePr>
    <w:tblStylePr w:type="band1Horz">
      <w:tblPr/>
      <w:tcPr>
        <w:shd w:val="clear" w:color="auto" w:fill="D2D2D2" w:themeFill="accent3" w:themeFillTint="7F"/>
      </w:tcPr>
    </w:tblStylePr>
  </w:style>
  <w:style w:type="table" w:styleId="ColourfulGridAccent4">
    <w:name w:val="Colorful Grid Accent 4"/>
    <w:basedOn w:val="TableNormal"/>
    <w:uiPriority w:val="73"/>
    <w:semiHidden/>
    <w:unhideWhenUsed/>
    <w:rsid w:val="008E199F"/>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FFF2CC" w:themeFill="accent4" w:themeFillTint="33"/>
    </w:tcPr>
    <w:tblStylePr w:type="firstRow">
      <w:rPr>
        <w:b/>
        <w:bCs/>
      </w:rPr>
      <w:tblPr/>
      <w:tcPr>
        <w:shd w:val="clear" w:color="auto" w:fill="FFE599" w:themeFill="accent4" w:themeFillTint="66"/>
      </w:tcPr>
    </w:tblStylePr>
    <w:tblStylePr w:type="lastRow">
      <w:rPr>
        <w:b/>
        <w:bCs/>
        <w:color w:val="000000" w:themeColor="text1"/>
      </w:rPr>
      <w:tblPr/>
      <w:tcPr>
        <w:shd w:val="clear" w:color="auto" w:fill="FFE599" w:themeFill="accent4" w:themeFillTint="66"/>
      </w:tcPr>
    </w:tblStylePr>
    <w:tblStylePr w:type="firstCol">
      <w:rPr>
        <w:color w:val="FFFFFF" w:themeColor="background1"/>
      </w:rPr>
      <w:tblPr/>
      <w:tcPr>
        <w:shd w:val="clear" w:color="auto" w:fill="BF8F00" w:themeFill="accent4" w:themeFillShade="BF"/>
      </w:tcPr>
    </w:tblStylePr>
    <w:tblStylePr w:type="lastCol">
      <w:rPr>
        <w:color w:val="FFFFFF" w:themeColor="background1"/>
      </w:rPr>
      <w:tblPr/>
      <w:tcPr>
        <w:shd w:val="clear" w:color="auto" w:fill="BF8F00" w:themeFill="accent4" w:themeFillShade="BF"/>
      </w:tcPr>
    </w:tblStylePr>
    <w:tblStylePr w:type="band1Vert">
      <w:tblPr/>
      <w:tcPr>
        <w:shd w:val="clear" w:color="auto" w:fill="FFDF80" w:themeFill="accent4" w:themeFillTint="7F"/>
      </w:tcPr>
    </w:tblStylePr>
    <w:tblStylePr w:type="band1Horz">
      <w:tblPr/>
      <w:tcPr>
        <w:shd w:val="clear" w:color="auto" w:fill="FFDF80" w:themeFill="accent4" w:themeFillTint="7F"/>
      </w:tcPr>
    </w:tblStylePr>
  </w:style>
  <w:style w:type="table" w:styleId="ColourfulGridAccent5">
    <w:name w:val="Colorful Grid Accent 5"/>
    <w:basedOn w:val="TableNormal"/>
    <w:uiPriority w:val="73"/>
    <w:semiHidden/>
    <w:unhideWhenUsed/>
    <w:rsid w:val="008E199F"/>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DEEAF6" w:themeFill="accent5" w:themeFillTint="33"/>
    </w:tcPr>
    <w:tblStylePr w:type="firstRow">
      <w:rPr>
        <w:b/>
        <w:bCs/>
      </w:rPr>
      <w:tblPr/>
      <w:tcPr>
        <w:shd w:val="clear" w:color="auto" w:fill="BDD6EE" w:themeFill="accent5" w:themeFillTint="66"/>
      </w:tcPr>
    </w:tblStylePr>
    <w:tblStylePr w:type="lastRow">
      <w:rPr>
        <w:b/>
        <w:bCs/>
        <w:color w:val="000000" w:themeColor="text1"/>
      </w:rPr>
      <w:tblPr/>
      <w:tcPr>
        <w:shd w:val="clear" w:color="auto" w:fill="BDD6EE" w:themeFill="accent5" w:themeFillTint="66"/>
      </w:tcPr>
    </w:tblStylePr>
    <w:tblStylePr w:type="firstCol">
      <w:rPr>
        <w:color w:val="FFFFFF" w:themeColor="background1"/>
      </w:rPr>
      <w:tblPr/>
      <w:tcPr>
        <w:shd w:val="clear" w:color="auto" w:fill="2E74B5" w:themeFill="accent5" w:themeFillShade="BF"/>
      </w:tcPr>
    </w:tblStylePr>
    <w:tblStylePr w:type="lastCol">
      <w:rPr>
        <w:color w:val="FFFFFF" w:themeColor="background1"/>
      </w:rPr>
      <w:tblPr/>
      <w:tcPr>
        <w:shd w:val="clear" w:color="auto" w:fill="2E74B5" w:themeFill="accent5" w:themeFillShade="BF"/>
      </w:tcPr>
    </w:tblStylePr>
    <w:tblStylePr w:type="band1Vert">
      <w:tblPr/>
      <w:tcPr>
        <w:shd w:val="clear" w:color="auto" w:fill="ADCCEA" w:themeFill="accent5" w:themeFillTint="7F"/>
      </w:tcPr>
    </w:tblStylePr>
    <w:tblStylePr w:type="band1Horz">
      <w:tblPr/>
      <w:tcPr>
        <w:shd w:val="clear" w:color="auto" w:fill="ADCCEA" w:themeFill="accent5" w:themeFillTint="7F"/>
      </w:tcPr>
    </w:tblStylePr>
  </w:style>
  <w:style w:type="table" w:styleId="ColourfulGridAccent6">
    <w:name w:val="Colorful Grid Accent 6"/>
    <w:basedOn w:val="TableNormal"/>
    <w:uiPriority w:val="73"/>
    <w:semiHidden/>
    <w:unhideWhenUsed/>
    <w:rsid w:val="008E199F"/>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E2EFD9" w:themeFill="accent6" w:themeFillTint="33"/>
    </w:tcPr>
    <w:tblStylePr w:type="firstRow">
      <w:rPr>
        <w:b/>
        <w:bCs/>
      </w:rPr>
      <w:tblPr/>
      <w:tcPr>
        <w:shd w:val="clear" w:color="auto" w:fill="C5E0B3" w:themeFill="accent6" w:themeFillTint="66"/>
      </w:tcPr>
    </w:tblStylePr>
    <w:tblStylePr w:type="lastRow">
      <w:rPr>
        <w:b/>
        <w:bCs/>
        <w:color w:val="000000" w:themeColor="text1"/>
      </w:rPr>
      <w:tblPr/>
      <w:tcPr>
        <w:shd w:val="clear" w:color="auto" w:fill="C5E0B3" w:themeFill="accent6" w:themeFillTint="66"/>
      </w:tcPr>
    </w:tblStylePr>
    <w:tblStylePr w:type="firstCol">
      <w:rPr>
        <w:color w:val="FFFFFF" w:themeColor="background1"/>
      </w:rPr>
      <w:tblPr/>
      <w:tcPr>
        <w:shd w:val="clear" w:color="auto" w:fill="538135" w:themeFill="accent6" w:themeFillShade="BF"/>
      </w:tcPr>
    </w:tblStylePr>
    <w:tblStylePr w:type="lastCol">
      <w:rPr>
        <w:color w:val="FFFFFF" w:themeColor="background1"/>
      </w:rPr>
      <w:tblPr/>
      <w:tcPr>
        <w:shd w:val="clear" w:color="auto" w:fill="538135" w:themeFill="accent6" w:themeFillShade="BF"/>
      </w:tcPr>
    </w:tblStylePr>
    <w:tblStylePr w:type="band1Vert">
      <w:tblPr/>
      <w:tcPr>
        <w:shd w:val="clear" w:color="auto" w:fill="B7D8A0" w:themeFill="accent6" w:themeFillTint="7F"/>
      </w:tcPr>
    </w:tblStylePr>
    <w:tblStylePr w:type="band1Horz">
      <w:tblPr/>
      <w:tcPr>
        <w:shd w:val="clear" w:color="auto" w:fill="B7D8A0" w:themeFill="accent6" w:themeFillTint="7F"/>
      </w:tcPr>
    </w:tblStylePr>
  </w:style>
  <w:style w:type="table" w:styleId="ColourfulList">
    <w:name w:val="Colorful List"/>
    <w:basedOn w:val="TableNormal"/>
    <w:uiPriority w:val="72"/>
    <w:semiHidden/>
    <w:unhideWhenUsed/>
    <w:rsid w:val="008E199F"/>
    <w:pPr>
      <w:spacing w:after="0" w:line="240" w:lineRule="auto"/>
    </w:pPr>
    <w:rPr>
      <w:color w:val="000000" w:themeColor="text1"/>
    </w:rPr>
    <w:tblPr>
      <w:tblStyleRowBandSize w:val="1"/>
      <w:tblStyleColBandSize w:val="1"/>
    </w:tblPr>
    <w:tcPr>
      <w:shd w:val="clear" w:color="auto" w:fill="E6E6E6" w:themeFill="text1" w:themeFillTint="19"/>
    </w:tcPr>
    <w:tblStylePr w:type="firstRow">
      <w:rPr>
        <w:b/>
        <w:bCs/>
        <w:color w:val="FFFFFF" w:themeColor="background1"/>
      </w:rPr>
      <w:tblPr/>
      <w:tcPr>
        <w:tcBorders>
          <w:bottom w:val="single" w:sz="12" w:space="0" w:color="FFFFFF" w:themeColor="background1"/>
        </w:tcBorders>
        <w:shd w:val="clear" w:color="auto" w:fill="D25F12" w:themeFill="accent2" w:themeFillShade="CC"/>
      </w:tcPr>
    </w:tblStylePr>
    <w:tblStylePr w:type="lastRow">
      <w:rPr>
        <w:b/>
        <w:bCs/>
        <w:color w:val="D25F12"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C0C0C0" w:themeFill="text1" w:themeFillTint="3F"/>
      </w:tcPr>
    </w:tblStylePr>
    <w:tblStylePr w:type="band1Horz">
      <w:tblPr/>
      <w:tcPr>
        <w:shd w:val="clear" w:color="auto" w:fill="CCCCCC" w:themeFill="text1" w:themeFillTint="33"/>
      </w:tcPr>
    </w:tblStylePr>
  </w:style>
  <w:style w:type="table" w:styleId="ColourfulListAccent2">
    <w:name w:val="Colorful List Accent 2"/>
    <w:basedOn w:val="TableNormal"/>
    <w:uiPriority w:val="72"/>
    <w:semiHidden/>
    <w:unhideWhenUsed/>
    <w:rsid w:val="008E199F"/>
    <w:pPr>
      <w:spacing w:after="0" w:line="240" w:lineRule="auto"/>
    </w:pPr>
    <w:rPr>
      <w:color w:val="000000" w:themeColor="text1"/>
    </w:rPr>
    <w:tblPr>
      <w:tblStyleRowBandSize w:val="1"/>
      <w:tblStyleColBandSize w:val="1"/>
    </w:tblPr>
    <w:tcPr>
      <w:shd w:val="clear" w:color="auto" w:fill="FDF2EA" w:themeFill="accent2" w:themeFillTint="19"/>
    </w:tcPr>
    <w:tblStylePr w:type="firstRow">
      <w:rPr>
        <w:b/>
        <w:bCs/>
        <w:color w:val="FFFFFF" w:themeColor="background1"/>
      </w:rPr>
      <w:tblPr/>
      <w:tcPr>
        <w:tcBorders>
          <w:bottom w:val="single" w:sz="12" w:space="0" w:color="FFFFFF" w:themeColor="background1"/>
        </w:tcBorders>
        <w:shd w:val="clear" w:color="auto" w:fill="D25F12" w:themeFill="accent2" w:themeFillShade="CC"/>
      </w:tcPr>
    </w:tblStylePr>
    <w:tblStylePr w:type="lastRow">
      <w:rPr>
        <w:b/>
        <w:bCs/>
        <w:color w:val="D25F12"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FADECB" w:themeFill="accent2" w:themeFillTint="3F"/>
      </w:tcPr>
    </w:tblStylePr>
    <w:tblStylePr w:type="band1Horz">
      <w:tblPr/>
      <w:tcPr>
        <w:shd w:val="clear" w:color="auto" w:fill="FBE4D5" w:themeFill="accent2" w:themeFillTint="33"/>
      </w:tcPr>
    </w:tblStylePr>
  </w:style>
  <w:style w:type="table" w:styleId="ColourfulListAccent3">
    <w:name w:val="Colorful List Accent 3"/>
    <w:basedOn w:val="TableNormal"/>
    <w:uiPriority w:val="72"/>
    <w:semiHidden/>
    <w:unhideWhenUsed/>
    <w:rsid w:val="008E199F"/>
    <w:pPr>
      <w:spacing w:after="0" w:line="240" w:lineRule="auto"/>
    </w:pPr>
    <w:rPr>
      <w:color w:val="000000" w:themeColor="text1"/>
    </w:rPr>
    <w:tblPr>
      <w:tblStyleRowBandSize w:val="1"/>
      <w:tblStyleColBandSize w:val="1"/>
    </w:tblPr>
    <w:tcPr>
      <w:shd w:val="clear" w:color="auto" w:fill="F6F6F6" w:themeFill="accent3" w:themeFillTint="19"/>
    </w:tcPr>
    <w:tblStylePr w:type="firstRow">
      <w:rPr>
        <w:b/>
        <w:bCs/>
        <w:color w:val="FFFFFF" w:themeColor="background1"/>
      </w:rPr>
      <w:tblPr/>
      <w:tcPr>
        <w:tcBorders>
          <w:bottom w:val="single" w:sz="12" w:space="0" w:color="FFFFFF" w:themeColor="background1"/>
        </w:tcBorders>
        <w:shd w:val="clear" w:color="auto" w:fill="CC9900" w:themeFill="accent4" w:themeFillShade="CC"/>
      </w:tcPr>
    </w:tblStylePr>
    <w:tblStylePr w:type="lastRow">
      <w:rPr>
        <w:b/>
        <w:bCs/>
        <w:color w:val="CC9900" w:themeColor="accent4"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8E8E8" w:themeFill="accent3" w:themeFillTint="3F"/>
      </w:tcPr>
    </w:tblStylePr>
    <w:tblStylePr w:type="band1Horz">
      <w:tblPr/>
      <w:tcPr>
        <w:shd w:val="clear" w:color="auto" w:fill="EDEDED" w:themeFill="accent3" w:themeFillTint="33"/>
      </w:tcPr>
    </w:tblStylePr>
  </w:style>
  <w:style w:type="table" w:styleId="ColourfulListAccent4">
    <w:name w:val="Colorful List Accent 4"/>
    <w:basedOn w:val="TableNormal"/>
    <w:uiPriority w:val="72"/>
    <w:semiHidden/>
    <w:unhideWhenUsed/>
    <w:rsid w:val="008E199F"/>
    <w:pPr>
      <w:spacing w:after="0" w:line="240" w:lineRule="auto"/>
    </w:pPr>
    <w:rPr>
      <w:color w:val="000000" w:themeColor="text1"/>
    </w:rPr>
    <w:tblPr>
      <w:tblStyleRowBandSize w:val="1"/>
      <w:tblStyleColBandSize w:val="1"/>
    </w:tblPr>
    <w:tcPr>
      <w:shd w:val="clear" w:color="auto" w:fill="FFF8E6" w:themeFill="accent4" w:themeFillTint="19"/>
    </w:tcPr>
    <w:tblStylePr w:type="firstRow">
      <w:rPr>
        <w:b/>
        <w:bCs/>
        <w:color w:val="FFFFFF" w:themeColor="background1"/>
      </w:rPr>
      <w:tblPr/>
      <w:tcPr>
        <w:tcBorders>
          <w:bottom w:val="single" w:sz="12" w:space="0" w:color="FFFFFF" w:themeColor="background1"/>
        </w:tcBorders>
        <w:shd w:val="clear" w:color="auto" w:fill="848484" w:themeFill="accent3" w:themeFillShade="CC"/>
      </w:tcPr>
    </w:tblStylePr>
    <w:tblStylePr w:type="lastRow">
      <w:rPr>
        <w:b/>
        <w:bCs/>
        <w:color w:val="848484" w:themeColor="accent3"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FFEFC0" w:themeFill="accent4" w:themeFillTint="3F"/>
      </w:tcPr>
    </w:tblStylePr>
    <w:tblStylePr w:type="band1Horz">
      <w:tblPr/>
      <w:tcPr>
        <w:shd w:val="clear" w:color="auto" w:fill="FFF2CC" w:themeFill="accent4" w:themeFillTint="33"/>
      </w:tcPr>
    </w:tblStylePr>
  </w:style>
  <w:style w:type="table" w:styleId="ColourfulListAccent5">
    <w:name w:val="Colorful List Accent 5"/>
    <w:basedOn w:val="TableNormal"/>
    <w:uiPriority w:val="72"/>
    <w:semiHidden/>
    <w:unhideWhenUsed/>
    <w:rsid w:val="008E199F"/>
    <w:pPr>
      <w:spacing w:after="0" w:line="240" w:lineRule="auto"/>
    </w:pPr>
    <w:rPr>
      <w:color w:val="000000" w:themeColor="text1"/>
    </w:rPr>
    <w:tblPr>
      <w:tblStyleRowBandSize w:val="1"/>
      <w:tblStyleColBandSize w:val="1"/>
    </w:tblPr>
    <w:tcPr>
      <w:shd w:val="clear" w:color="auto" w:fill="EEF5FB" w:themeFill="accent5" w:themeFillTint="19"/>
    </w:tcPr>
    <w:tblStylePr w:type="firstRow">
      <w:rPr>
        <w:b/>
        <w:bCs/>
        <w:color w:val="FFFFFF" w:themeColor="background1"/>
      </w:rPr>
      <w:tblPr/>
      <w:tcPr>
        <w:tcBorders>
          <w:bottom w:val="single" w:sz="12" w:space="0" w:color="FFFFFF" w:themeColor="background1"/>
        </w:tcBorders>
        <w:shd w:val="clear" w:color="auto" w:fill="598A38" w:themeFill="accent6" w:themeFillShade="CC"/>
      </w:tcPr>
    </w:tblStylePr>
    <w:tblStylePr w:type="lastRow">
      <w:rPr>
        <w:b/>
        <w:bCs/>
        <w:color w:val="598A38" w:themeColor="accent6"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6E6F4" w:themeFill="accent5" w:themeFillTint="3F"/>
      </w:tcPr>
    </w:tblStylePr>
    <w:tblStylePr w:type="band1Horz">
      <w:tblPr/>
      <w:tcPr>
        <w:shd w:val="clear" w:color="auto" w:fill="DEEAF6" w:themeFill="accent5" w:themeFillTint="33"/>
      </w:tcPr>
    </w:tblStylePr>
  </w:style>
  <w:style w:type="table" w:styleId="ColourfulListAccent6">
    <w:name w:val="Colorful List Accent 6"/>
    <w:basedOn w:val="TableNormal"/>
    <w:uiPriority w:val="72"/>
    <w:semiHidden/>
    <w:unhideWhenUsed/>
    <w:rsid w:val="008E199F"/>
    <w:pPr>
      <w:spacing w:after="0" w:line="240" w:lineRule="auto"/>
    </w:pPr>
    <w:rPr>
      <w:color w:val="000000" w:themeColor="text1"/>
    </w:rPr>
    <w:tblPr>
      <w:tblStyleRowBandSize w:val="1"/>
      <w:tblStyleColBandSize w:val="1"/>
    </w:tblPr>
    <w:tcPr>
      <w:shd w:val="clear" w:color="auto" w:fill="F0F7EC" w:themeFill="accent6" w:themeFillTint="19"/>
    </w:tcPr>
    <w:tblStylePr w:type="firstRow">
      <w:rPr>
        <w:b/>
        <w:bCs/>
        <w:color w:val="FFFFFF" w:themeColor="background1"/>
      </w:rPr>
      <w:tblPr/>
      <w:tcPr>
        <w:tcBorders>
          <w:bottom w:val="single" w:sz="12" w:space="0" w:color="FFFFFF" w:themeColor="background1"/>
        </w:tcBorders>
        <w:shd w:val="clear" w:color="auto" w:fill="317CC1" w:themeFill="accent5" w:themeFillShade="CC"/>
      </w:tcPr>
    </w:tblStylePr>
    <w:tblStylePr w:type="lastRow">
      <w:rPr>
        <w:b/>
        <w:bCs/>
        <w:color w:val="317CC1" w:themeColor="accent5"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BEBD0" w:themeFill="accent6" w:themeFillTint="3F"/>
      </w:tcPr>
    </w:tblStylePr>
    <w:tblStylePr w:type="band1Horz">
      <w:tblPr/>
      <w:tcPr>
        <w:shd w:val="clear" w:color="auto" w:fill="E2EFD9" w:themeFill="accent6" w:themeFillTint="33"/>
      </w:tcPr>
    </w:tblStylePr>
  </w:style>
  <w:style w:type="table" w:styleId="ColourfulShading">
    <w:name w:val="Colorful Shading"/>
    <w:basedOn w:val="TableNormal"/>
    <w:uiPriority w:val="71"/>
    <w:semiHidden/>
    <w:unhideWhenUsed/>
    <w:rsid w:val="008E199F"/>
    <w:pPr>
      <w:spacing w:after="0" w:line="240" w:lineRule="auto"/>
    </w:pPr>
    <w:rPr>
      <w:color w:val="000000" w:themeColor="text1"/>
    </w:rPr>
    <w:tblPr>
      <w:tblStyleRowBandSize w:val="1"/>
      <w:tblStyleColBandSize w:val="1"/>
      <w:tblBorders>
        <w:top w:val="single" w:sz="24" w:space="0" w:color="ED7D31" w:themeColor="accent2"/>
        <w:left w:val="single" w:sz="4" w:space="0" w:color="000000" w:themeColor="text1"/>
        <w:bottom w:val="single" w:sz="4" w:space="0" w:color="000000" w:themeColor="text1"/>
        <w:right w:val="single" w:sz="4" w:space="0" w:color="000000" w:themeColor="text1"/>
        <w:insideH w:val="single" w:sz="4" w:space="0" w:color="FFFFFF" w:themeColor="background1"/>
        <w:insideV w:val="single" w:sz="4" w:space="0" w:color="FFFFFF" w:themeColor="background1"/>
      </w:tblBorders>
    </w:tblPr>
    <w:tcPr>
      <w:shd w:val="clear" w:color="auto" w:fill="E6E6E6" w:themeFill="text1" w:themeFillTint="19"/>
    </w:tcPr>
    <w:tblStylePr w:type="firstRow">
      <w:rPr>
        <w:b/>
        <w:bCs/>
      </w:rPr>
      <w:tblPr/>
      <w:tcPr>
        <w:tcBorders>
          <w:top w:val="nil"/>
          <w:left w:val="nil"/>
          <w:bottom w:val="single" w:sz="24" w:space="0" w:color="ED7D31"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00000" w:themeFill="text1" w:themeFillShade="99"/>
      </w:tcPr>
    </w:tblStylePr>
    <w:tblStylePr w:type="firstCol">
      <w:rPr>
        <w:color w:val="FFFFFF" w:themeColor="background1"/>
      </w:rPr>
      <w:tblPr/>
      <w:tcPr>
        <w:tcBorders>
          <w:top w:val="nil"/>
          <w:left w:val="nil"/>
          <w:bottom w:val="nil"/>
          <w:right w:val="nil"/>
          <w:insideH w:val="single" w:sz="4" w:space="0" w:color="000000" w:themeColor="text1" w:themeShade="99"/>
          <w:insideV w:val="nil"/>
        </w:tcBorders>
        <w:shd w:val="clear" w:color="auto" w:fill="000000" w:themeFill="text1" w:themeFillShade="99"/>
      </w:tcPr>
    </w:tblStylePr>
    <w:tblStylePr w:type="lastCol">
      <w:rPr>
        <w:color w:val="FFFFFF" w:themeColor="background1"/>
      </w:rPr>
      <w:tblPr/>
      <w:tcPr>
        <w:tcBorders>
          <w:top w:val="nil"/>
          <w:left w:val="nil"/>
          <w:bottom w:val="nil"/>
          <w:right w:val="nil"/>
          <w:insideH w:val="nil"/>
          <w:insideV w:val="nil"/>
        </w:tcBorders>
        <w:shd w:val="clear" w:color="auto" w:fill="000000" w:themeFill="text1" w:themeFillShade="BF"/>
      </w:tcPr>
    </w:tblStylePr>
    <w:tblStylePr w:type="band1Vert">
      <w:tblPr/>
      <w:tcPr>
        <w:shd w:val="clear" w:color="auto" w:fill="999999" w:themeFill="text1" w:themeFillTint="66"/>
      </w:tcPr>
    </w:tblStylePr>
    <w:tblStylePr w:type="band1Horz">
      <w:tblPr/>
      <w:tcPr>
        <w:shd w:val="clear" w:color="auto" w:fill="808080" w:themeFill="text1" w:themeFillTint="7F"/>
      </w:tcPr>
    </w:tblStylePr>
    <w:tblStylePr w:type="neCell">
      <w:rPr>
        <w:color w:val="000000" w:themeColor="text1"/>
      </w:rPr>
    </w:tblStylePr>
    <w:tblStylePr w:type="nwCell">
      <w:rPr>
        <w:color w:val="000000" w:themeColor="text1"/>
      </w:rPr>
    </w:tblStylePr>
  </w:style>
  <w:style w:type="table" w:styleId="ColourfulShadingAccent1">
    <w:name w:val="Colorful Shading Accent 1"/>
    <w:basedOn w:val="TableNormal"/>
    <w:uiPriority w:val="71"/>
    <w:semiHidden/>
    <w:unhideWhenUsed/>
    <w:rsid w:val="008E199F"/>
    <w:pPr>
      <w:spacing w:after="0" w:line="240" w:lineRule="auto"/>
    </w:pPr>
    <w:rPr>
      <w:color w:val="000000" w:themeColor="text1"/>
    </w:rPr>
    <w:tblPr>
      <w:tblStyleRowBandSize w:val="1"/>
      <w:tblStyleColBandSize w:val="1"/>
      <w:tblBorders>
        <w:top w:val="single" w:sz="24" w:space="0" w:color="ED7D31" w:themeColor="accent2"/>
        <w:left w:val="single" w:sz="4" w:space="0" w:color="4472C4" w:themeColor="accent1"/>
        <w:bottom w:val="single" w:sz="4" w:space="0" w:color="4472C4" w:themeColor="accent1"/>
        <w:right w:val="single" w:sz="4" w:space="0" w:color="4472C4" w:themeColor="accent1"/>
        <w:insideH w:val="single" w:sz="4" w:space="0" w:color="FFFFFF" w:themeColor="background1"/>
        <w:insideV w:val="single" w:sz="4" w:space="0" w:color="FFFFFF" w:themeColor="background1"/>
      </w:tblBorders>
    </w:tblPr>
    <w:tcPr>
      <w:shd w:val="clear" w:color="auto" w:fill="ECF1F9" w:themeFill="accent1" w:themeFillTint="19"/>
    </w:tcPr>
    <w:tblStylePr w:type="firstRow">
      <w:rPr>
        <w:b/>
        <w:bCs/>
      </w:rPr>
      <w:tblPr/>
      <w:tcPr>
        <w:tcBorders>
          <w:top w:val="nil"/>
          <w:left w:val="nil"/>
          <w:bottom w:val="single" w:sz="24" w:space="0" w:color="ED7D31"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64378" w:themeFill="accent1" w:themeFillShade="99"/>
      </w:tcPr>
    </w:tblStylePr>
    <w:tblStylePr w:type="firstCol">
      <w:rPr>
        <w:color w:val="FFFFFF" w:themeColor="background1"/>
      </w:rPr>
      <w:tblPr/>
      <w:tcPr>
        <w:tcBorders>
          <w:top w:val="nil"/>
          <w:left w:val="nil"/>
          <w:bottom w:val="nil"/>
          <w:right w:val="nil"/>
          <w:insideH w:val="single" w:sz="4" w:space="0" w:color="264378" w:themeColor="accent1" w:themeShade="99"/>
          <w:insideV w:val="nil"/>
        </w:tcBorders>
        <w:shd w:val="clear" w:color="auto" w:fill="264378" w:themeFill="accent1" w:themeFillShade="99"/>
      </w:tcPr>
    </w:tblStylePr>
    <w:tblStylePr w:type="lastCol">
      <w:rPr>
        <w:color w:val="FFFFFF" w:themeColor="background1"/>
      </w:rPr>
      <w:tblPr/>
      <w:tcPr>
        <w:tcBorders>
          <w:top w:val="nil"/>
          <w:left w:val="nil"/>
          <w:bottom w:val="nil"/>
          <w:right w:val="nil"/>
          <w:insideH w:val="nil"/>
          <w:insideV w:val="nil"/>
        </w:tcBorders>
        <w:shd w:val="clear" w:color="auto" w:fill="264378" w:themeFill="accent1" w:themeFillShade="99"/>
      </w:tcPr>
    </w:tblStylePr>
    <w:tblStylePr w:type="band1Vert">
      <w:tblPr/>
      <w:tcPr>
        <w:shd w:val="clear" w:color="auto" w:fill="B4C6E7" w:themeFill="accent1" w:themeFillTint="66"/>
      </w:tcPr>
    </w:tblStylePr>
    <w:tblStylePr w:type="band1Horz">
      <w:tblPr/>
      <w:tcPr>
        <w:shd w:val="clear" w:color="auto" w:fill="A1B8E1" w:themeFill="accent1" w:themeFillTint="7F"/>
      </w:tcPr>
    </w:tblStylePr>
    <w:tblStylePr w:type="neCell">
      <w:rPr>
        <w:color w:val="000000" w:themeColor="text1"/>
      </w:rPr>
    </w:tblStylePr>
    <w:tblStylePr w:type="nwCell">
      <w:rPr>
        <w:color w:val="000000" w:themeColor="text1"/>
      </w:rPr>
    </w:tblStylePr>
  </w:style>
  <w:style w:type="table" w:styleId="ColourfulShadingAccent2">
    <w:name w:val="Colorful Shading Accent 2"/>
    <w:basedOn w:val="TableNormal"/>
    <w:uiPriority w:val="71"/>
    <w:semiHidden/>
    <w:unhideWhenUsed/>
    <w:rsid w:val="008E199F"/>
    <w:pPr>
      <w:spacing w:after="0" w:line="240" w:lineRule="auto"/>
    </w:pPr>
    <w:rPr>
      <w:color w:val="000000" w:themeColor="text1"/>
    </w:rPr>
    <w:tblPr>
      <w:tblStyleRowBandSize w:val="1"/>
      <w:tblStyleColBandSize w:val="1"/>
      <w:tblBorders>
        <w:top w:val="single" w:sz="24" w:space="0" w:color="ED7D31" w:themeColor="accent2"/>
        <w:left w:val="single" w:sz="4" w:space="0" w:color="ED7D31" w:themeColor="accent2"/>
        <w:bottom w:val="single" w:sz="4" w:space="0" w:color="ED7D31" w:themeColor="accent2"/>
        <w:right w:val="single" w:sz="4" w:space="0" w:color="ED7D31" w:themeColor="accent2"/>
        <w:insideH w:val="single" w:sz="4" w:space="0" w:color="FFFFFF" w:themeColor="background1"/>
        <w:insideV w:val="single" w:sz="4" w:space="0" w:color="FFFFFF" w:themeColor="background1"/>
      </w:tblBorders>
    </w:tblPr>
    <w:tcPr>
      <w:shd w:val="clear" w:color="auto" w:fill="FDF2EA" w:themeFill="accent2" w:themeFillTint="19"/>
    </w:tcPr>
    <w:tblStylePr w:type="firstRow">
      <w:rPr>
        <w:b/>
        <w:bCs/>
      </w:rPr>
      <w:tblPr/>
      <w:tcPr>
        <w:tcBorders>
          <w:top w:val="nil"/>
          <w:left w:val="nil"/>
          <w:bottom w:val="single" w:sz="24" w:space="0" w:color="ED7D31"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9D470D" w:themeFill="accent2" w:themeFillShade="99"/>
      </w:tcPr>
    </w:tblStylePr>
    <w:tblStylePr w:type="firstCol">
      <w:rPr>
        <w:color w:val="FFFFFF" w:themeColor="background1"/>
      </w:rPr>
      <w:tblPr/>
      <w:tcPr>
        <w:tcBorders>
          <w:top w:val="nil"/>
          <w:left w:val="nil"/>
          <w:bottom w:val="nil"/>
          <w:right w:val="nil"/>
          <w:insideH w:val="single" w:sz="4" w:space="0" w:color="9D470D" w:themeColor="accent2" w:themeShade="99"/>
          <w:insideV w:val="nil"/>
        </w:tcBorders>
        <w:shd w:val="clear" w:color="auto" w:fill="9D470D" w:themeFill="accent2" w:themeFillShade="99"/>
      </w:tcPr>
    </w:tblStylePr>
    <w:tblStylePr w:type="lastCol">
      <w:rPr>
        <w:color w:val="FFFFFF" w:themeColor="background1"/>
      </w:rPr>
      <w:tblPr/>
      <w:tcPr>
        <w:tcBorders>
          <w:top w:val="nil"/>
          <w:left w:val="nil"/>
          <w:bottom w:val="nil"/>
          <w:right w:val="nil"/>
          <w:insideH w:val="nil"/>
          <w:insideV w:val="nil"/>
        </w:tcBorders>
        <w:shd w:val="clear" w:color="auto" w:fill="9D470D" w:themeFill="accent2" w:themeFillShade="99"/>
      </w:tcPr>
    </w:tblStylePr>
    <w:tblStylePr w:type="band1Vert">
      <w:tblPr/>
      <w:tcPr>
        <w:shd w:val="clear" w:color="auto" w:fill="F7CAAC" w:themeFill="accent2" w:themeFillTint="66"/>
      </w:tcPr>
    </w:tblStylePr>
    <w:tblStylePr w:type="band1Horz">
      <w:tblPr/>
      <w:tcPr>
        <w:shd w:val="clear" w:color="auto" w:fill="F6BE98" w:themeFill="accent2" w:themeFillTint="7F"/>
      </w:tcPr>
    </w:tblStylePr>
    <w:tblStylePr w:type="neCell">
      <w:rPr>
        <w:color w:val="000000" w:themeColor="text1"/>
      </w:rPr>
    </w:tblStylePr>
    <w:tblStylePr w:type="nwCell">
      <w:rPr>
        <w:color w:val="000000" w:themeColor="text1"/>
      </w:rPr>
    </w:tblStylePr>
  </w:style>
  <w:style w:type="table" w:styleId="ColourfulShadingAccent3">
    <w:name w:val="Colorful Shading Accent 3"/>
    <w:basedOn w:val="TableNormal"/>
    <w:uiPriority w:val="71"/>
    <w:semiHidden/>
    <w:unhideWhenUsed/>
    <w:rsid w:val="008E199F"/>
    <w:pPr>
      <w:spacing w:after="0" w:line="240" w:lineRule="auto"/>
    </w:pPr>
    <w:rPr>
      <w:color w:val="000000" w:themeColor="text1"/>
    </w:rPr>
    <w:tblPr>
      <w:tblStyleRowBandSize w:val="1"/>
      <w:tblStyleColBandSize w:val="1"/>
      <w:tblBorders>
        <w:top w:val="single" w:sz="24" w:space="0" w:color="FFC000" w:themeColor="accent4"/>
        <w:left w:val="single" w:sz="4" w:space="0" w:color="A5A5A5" w:themeColor="accent3"/>
        <w:bottom w:val="single" w:sz="4" w:space="0" w:color="A5A5A5" w:themeColor="accent3"/>
        <w:right w:val="single" w:sz="4" w:space="0" w:color="A5A5A5" w:themeColor="accent3"/>
        <w:insideH w:val="single" w:sz="4" w:space="0" w:color="FFFFFF" w:themeColor="background1"/>
        <w:insideV w:val="single" w:sz="4" w:space="0" w:color="FFFFFF" w:themeColor="background1"/>
      </w:tblBorders>
    </w:tblPr>
    <w:tcPr>
      <w:shd w:val="clear" w:color="auto" w:fill="F6F6F6" w:themeFill="accent3" w:themeFillTint="19"/>
    </w:tcPr>
    <w:tblStylePr w:type="firstRow">
      <w:rPr>
        <w:b/>
        <w:bCs/>
      </w:rPr>
      <w:tblPr/>
      <w:tcPr>
        <w:tcBorders>
          <w:top w:val="nil"/>
          <w:left w:val="nil"/>
          <w:bottom w:val="single" w:sz="24" w:space="0" w:color="FFC000" w:themeColor="accent4"/>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636363" w:themeFill="accent3" w:themeFillShade="99"/>
      </w:tcPr>
    </w:tblStylePr>
    <w:tblStylePr w:type="firstCol">
      <w:rPr>
        <w:color w:val="FFFFFF" w:themeColor="background1"/>
      </w:rPr>
      <w:tblPr/>
      <w:tcPr>
        <w:tcBorders>
          <w:top w:val="nil"/>
          <w:left w:val="nil"/>
          <w:bottom w:val="nil"/>
          <w:right w:val="nil"/>
          <w:insideH w:val="single" w:sz="4" w:space="0" w:color="636363" w:themeColor="accent3" w:themeShade="99"/>
          <w:insideV w:val="nil"/>
        </w:tcBorders>
        <w:shd w:val="clear" w:color="auto" w:fill="636363" w:themeFill="accent3" w:themeFillShade="99"/>
      </w:tcPr>
    </w:tblStylePr>
    <w:tblStylePr w:type="lastCol">
      <w:rPr>
        <w:color w:val="FFFFFF" w:themeColor="background1"/>
      </w:rPr>
      <w:tblPr/>
      <w:tcPr>
        <w:tcBorders>
          <w:top w:val="nil"/>
          <w:left w:val="nil"/>
          <w:bottom w:val="nil"/>
          <w:right w:val="nil"/>
          <w:insideH w:val="nil"/>
          <w:insideV w:val="nil"/>
        </w:tcBorders>
        <w:shd w:val="clear" w:color="auto" w:fill="636363" w:themeFill="accent3" w:themeFillShade="99"/>
      </w:tcPr>
    </w:tblStylePr>
    <w:tblStylePr w:type="band1Vert">
      <w:tblPr/>
      <w:tcPr>
        <w:shd w:val="clear" w:color="auto" w:fill="DBDBDB" w:themeFill="accent3" w:themeFillTint="66"/>
      </w:tcPr>
    </w:tblStylePr>
    <w:tblStylePr w:type="band1Horz">
      <w:tblPr/>
      <w:tcPr>
        <w:shd w:val="clear" w:color="auto" w:fill="D2D2D2" w:themeFill="accent3" w:themeFillTint="7F"/>
      </w:tcPr>
    </w:tblStylePr>
  </w:style>
  <w:style w:type="table" w:styleId="ColourfulShadingAccent4">
    <w:name w:val="Colorful Shading Accent 4"/>
    <w:basedOn w:val="TableNormal"/>
    <w:uiPriority w:val="71"/>
    <w:semiHidden/>
    <w:unhideWhenUsed/>
    <w:rsid w:val="008E199F"/>
    <w:pPr>
      <w:spacing w:after="0" w:line="240" w:lineRule="auto"/>
    </w:pPr>
    <w:rPr>
      <w:color w:val="000000" w:themeColor="text1"/>
    </w:rPr>
    <w:tblPr>
      <w:tblStyleRowBandSize w:val="1"/>
      <w:tblStyleColBandSize w:val="1"/>
      <w:tblBorders>
        <w:top w:val="single" w:sz="24" w:space="0" w:color="A5A5A5" w:themeColor="accent3"/>
        <w:left w:val="single" w:sz="4" w:space="0" w:color="FFC000" w:themeColor="accent4"/>
        <w:bottom w:val="single" w:sz="4" w:space="0" w:color="FFC000" w:themeColor="accent4"/>
        <w:right w:val="single" w:sz="4" w:space="0" w:color="FFC000" w:themeColor="accent4"/>
        <w:insideH w:val="single" w:sz="4" w:space="0" w:color="FFFFFF" w:themeColor="background1"/>
        <w:insideV w:val="single" w:sz="4" w:space="0" w:color="FFFFFF" w:themeColor="background1"/>
      </w:tblBorders>
    </w:tblPr>
    <w:tcPr>
      <w:shd w:val="clear" w:color="auto" w:fill="FFF8E6" w:themeFill="accent4" w:themeFillTint="19"/>
    </w:tcPr>
    <w:tblStylePr w:type="firstRow">
      <w:rPr>
        <w:b/>
        <w:bCs/>
      </w:rPr>
      <w:tblPr/>
      <w:tcPr>
        <w:tcBorders>
          <w:top w:val="nil"/>
          <w:left w:val="nil"/>
          <w:bottom w:val="single" w:sz="24" w:space="0" w:color="A5A5A5" w:themeColor="accent3"/>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997300" w:themeFill="accent4" w:themeFillShade="99"/>
      </w:tcPr>
    </w:tblStylePr>
    <w:tblStylePr w:type="firstCol">
      <w:rPr>
        <w:color w:val="FFFFFF" w:themeColor="background1"/>
      </w:rPr>
      <w:tblPr/>
      <w:tcPr>
        <w:tcBorders>
          <w:top w:val="nil"/>
          <w:left w:val="nil"/>
          <w:bottom w:val="nil"/>
          <w:right w:val="nil"/>
          <w:insideH w:val="single" w:sz="4" w:space="0" w:color="997300" w:themeColor="accent4" w:themeShade="99"/>
          <w:insideV w:val="nil"/>
        </w:tcBorders>
        <w:shd w:val="clear" w:color="auto" w:fill="997300" w:themeFill="accent4" w:themeFillShade="99"/>
      </w:tcPr>
    </w:tblStylePr>
    <w:tblStylePr w:type="lastCol">
      <w:rPr>
        <w:color w:val="FFFFFF" w:themeColor="background1"/>
      </w:rPr>
      <w:tblPr/>
      <w:tcPr>
        <w:tcBorders>
          <w:top w:val="nil"/>
          <w:left w:val="nil"/>
          <w:bottom w:val="nil"/>
          <w:right w:val="nil"/>
          <w:insideH w:val="nil"/>
          <w:insideV w:val="nil"/>
        </w:tcBorders>
        <w:shd w:val="clear" w:color="auto" w:fill="997300" w:themeFill="accent4" w:themeFillShade="99"/>
      </w:tcPr>
    </w:tblStylePr>
    <w:tblStylePr w:type="band1Vert">
      <w:tblPr/>
      <w:tcPr>
        <w:shd w:val="clear" w:color="auto" w:fill="FFE599" w:themeFill="accent4" w:themeFillTint="66"/>
      </w:tcPr>
    </w:tblStylePr>
    <w:tblStylePr w:type="band1Horz">
      <w:tblPr/>
      <w:tcPr>
        <w:shd w:val="clear" w:color="auto" w:fill="FFDF80" w:themeFill="accent4" w:themeFillTint="7F"/>
      </w:tcPr>
    </w:tblStylePr>
    <w:tblStylePr w:type="neCell">
      <w:rPr>
        <w:color w:val="000000" w:themeColor="text1"/>
      </w:rPr>
    </w:tblStylePr>
    <w:tblStylePr w:type="nwCell">
      <w:rPr>
        <w:color w:val="000000" w:themeColor="text1"/>
      </w:rPr>
    </w:tblStylePr>
  </w:style>
  <w:style w:type="table" w:styleId="ColourfulShadingAccent5">
    <w:name w:val="Colorful Shading Accent 5"/>
    <w:basedOn w:val="TableNormal"/>
    <w:uiPriority w:val="71"/>
    <w:semiHidden/>
    <w:unhideWhenUsed/>
    <w:rsid w:val="008E199F"/>
    <w:pPr>
      <w:spacing w:after="0" w:line="240" w:lineRule="auto"/>
    </w:pPr>
    <w:rPr>
      <w:color w:val="000000" w:themeColor="text1"/>
    </w:rPr>
    <w:tblPr>
      <w:tblStyleRowBandSize w:val="1"/>
      <w:tblStyleColBandSize w:val="1"/>
      <w:tblBorders>
        <w:top w:val="single" w:sz="24" w:space="0" w:color="70AD47" w:themeColor="accent6"/>
        <w:left w:val="single" w:sz="4" w:space="0" w:color="5B9BD5" w:themeColor="accent5"/>
        <w:bottom w:val="single" w:sz="4" w:space="0" w:color="5B9BD5" w:themeColor="accent5"/>
        <w:right w:val="single" w:sz="4" w:space="0" w:color="5B9BD5" w:themeColor="accent5"/>
        <w:insideH w:val="single" w:sz="4" w:space="0" w:color="FFFFFF" w:themeColor="background1"/>
        <w:insideV w:val="single" w:sz="4" w:space="0" w:color="FFFFFF" w:themeColor="background1"/>
      </w:tblBorders>
    </w:tblPr>
    <w:tcPr>
      <w:shd w:val="clear" w:color="auto" w:fill="EEF5FB" w:themeFill="accent5" w:themeFillTint="19"/>
    </w:tcPr>
    <w:tblStylePr w:type="firstRow">
      <w:rPr>
        <w:b/>
        <w:bCs/>
      </w:rPr>
      <w:tblPr/>
      <w:tcPr>
        <w:tcBorders>
          <w:top w:val="nil"/>
          <w:left w:val="nil"/>
          <w:bottom w:val="single" w:sz="24" w:space="0" w:color="70AD47" w:themeColor="accent6"/>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55D91" w:themeFill="accent5" w:themeFillShade="99"/>
      </w:tcPr>
    </w:tblStylePr>
    <w:tblStylePr w:type="firstCol">
      <w:rPr>
        <w:color w:val="FFFFFF" w:themeColor="background1"/>
      </w:rPr>
      <w:tblPr/>
      <w:tcPr>
        <w:tcBorders>
          <w:top w:val="nil"/>
          <w:left w:val="nil"/>
          <w:bottom w:val="nil"/>
          <w:right w:val="nil"/>
          <w:insideH w:val="single" w:sz="4" w:space="0" w:color="255D91" w:themeColor="accent5" w:themeShade="99"/>
          <w:insideV w:val="nil"/>
        </w:tcBorders>
        <w:shd w:val="clear" w:color="auto" w:fill="255D91" w:themeFill="accent5" w:themeFillShade="99"/>
      </w:tcPr>
    </w:tblStylePr>
    <w:tblStylePr w:type="lastCol">
      <w:rPr>
        <w:color w:val="FFFFFF" w:themeColor="background1"/>
      </w:rPr>
      <w:tblPr/>
      <w:tcPr>
        <w:tcBorders>
          <w:top w:val="nil"/>
          <w:left w:val="nil"/>
          <w:bottom w:val="nil"/>
          <w:right w:val="nil"/>
          <w:insideH w:val="nil"/>
          <w:insideV w:val="nil"/>
        </w:tcBorders>
        <w:shd w:val="clear" w:color="auto" w:fill="255D91" w:themeFill="accent5" w:themeFillShade="99"/>
      </w:tcPr>
    </w:tblStylePr>
    <w:tblStylePr w:type="band1Vert">
      <w:tblPr/>
      <w:tcPr>
        <w:shd w:val="clear" w:color="auto" w:fill="BDD6EE" w:themeFill="accent5" w:themeFillTint="66"/>
      </w:tcPr>
    </w:tblStylePr>
    <w:tblStylePr w:type="band1Horz">
      <w:tblPr/>
      <w:tcPr>
        <w:shd w:val="clear" w:color="auto" w:fill="ADCCEA" w:themeFill="accent5" w:themeFillTint="7F"/>
      </w:tcPr>
    </w:tblStylePr>
    <w:tblStylePr w:type="neCell">
      <w:rPr>
        <w:color w:val="000000" w:themeColor="text1"/>
      </w:rPr>
    </w:tblStylePr>
    <w:tblStylePr w:type="nwCell">
      <w:rPr>
        <w:color w:val="000000" w:themeColor="text1"/>
      </w:rPr>
    </w:tblStylePr>
  </w:style>
  <w:style w:type="table" w:styleId="ColourfulShadingAccent6">
    <w:name w:val="Colorful Shading Accent 6"/>
    <w:basedOn w:val="TableNormal"/>
    <w:uiPriority w:val="71"/>
    <w:semiHidden/>
    <w:unhideWhenUsed/>
    <w:rsid w:val="008E199F"/>
    <w:pPr>
      <w:spacing w:after="0" w:line="240" w:lineRule="auto"/>
    </w:pPr>
    <w:rPr>
      <w:color w:val="000000" w:themeColor="text1"/>
    </w:rPr>
    <w:tblPr>
      <w:tblStyleRowBandSize w:val="1"/>
      <w:tblStyleColBandSize w:val="1"/>
      <w:tblBorders>
        <w:top w:val="single" w:sz="24" w:space="0" w:color="5B9BD5" w:themeColor="accent5"/>
        <w:left w:val="single" w:sz="4" w:space="0" w:color="70AD47" w:themeColor="accent6"/>
        <w:bottom w:val="single" w:sz="4" w:space="0" w:color="70AD47" w:themeColor="accent6"/>
        <w:right w:val="single" w:sz="4" w:space="0" w:color="70AD47" w:themeColor="accent6"/>
        <w:insideH w:val="single" w:sz="4" w:space="0" w:color="FFFFFF" w:themeColor="background1"/>
        <w:insideV w:val="single" w:sz="4" w:space="0" w:color="FFFFFF" w:themeColor="background1"/>
      </w:tblBorders>
    </w:tblPr>
    <w:tcPr>
      <w:shd w:val="clear" w:color="auto" w:fill="F0F7EC" w:themeFill="accent6" w:themeFillTint="19"/>
    </w:tcPr>
    <w:tblStylePr w:type="firstRow">
      <w:rPr>
        <w:b/>
        <w:bCs/>
      </w:rPr>
      <w:tblPr/>
      <w:tcPr>
        <w:tcBorders>
          <w:top w:val="nil"/>
          <w:left w:val="nil"/>
          <w:bottom w:val="single" w:sz="24" w:space="0" w:color="5B9BD5" w:themeColor="accent5"/>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43672A" w:themeFill="accent6" w:themeFillShade="99"/>
      </w:tcPr>
    </w:tblStylePr>
    <w:tblStylePr w:type="firstCol">
      <w:rPr>
        <w:color w:val="FFFFFF" w:themeColor="background1"/>
      </w:rPr>
      <w:tblPr/>
      <w:tcPr>
        <w:tcBorders>
          <w:top w:val="nil"/>
          <w:left w:val="nil"/>
          <w:bottom w:val="nil"/>
          <w:right w:val="nil"/>
          <w:insideH w:val="single" w:sz="4" w:space="0" w:color="43672A" w:themeColor="accent6" w:themeShade="99"/>
          <w:insideV w:val="nil"/>
        </w:tcBorders>
        <w:shd w:val="clear" w:color="auto" w:fill="43672A" w:themeFill="accent6" w:themeFillShade="99"/>
      </w:tcPr>
    </w:tblStylePr>
    <w:tblStylePr w:type="lastCol">
      <w:rPr>
        <w:color w:val="FFFFFF" w:themeColor="background1"/>
      </w:rPr>
      <w:tblPr/>
      <w:tcPr>
        <w:tcBorders>
          <w:top w:val="nil"/>
          <w:left w:val="nil"/>
          <w:bottom w:val="nil"/>
          <w:right w:val="nil"/>
          <w:insideH w:val="nil"/>
          <w:insideV w:val="nil"/>
        </w:tcBorders>
        <w:shd w:val="clear" w:color="auto" w:fill="43672A" w:themeFill="accent6" w:themeFillShade="99"/>
      </w:tcPr>
    </w:tblStylePr>
    <w:tblStylePr w:type="band1Vert">
      <w:tblPr/>
      <w:tcPr>
        <w:shd w:val="clear" w:color="auto" w:fill="C5E0B3" w:themeFill="accent6" w:themeFillTint="66"/>
      </w:tcPr>
    </w:tblStylePr>
    <w:tblStylePr w:type="band1Horz">
      <w:tblPr/>
      <w:tcPr>
        <w:shd w:val="clear" w:color="auto" w:fill="B7D8A0" w:themeFill="accent6" w:themeFillTint="7F"/>
      </w:tcPr>
    </w:tblStylePr>
    <w:tblStylePr w:type="neCell">
      <w:rPr>
        <w:color w:val="000000" w:themeColor="text1"/>
      </w:rPr>
    </w:tblStylePr>
    <w:tblStylePr w:type="nwCell">
      <w:rPr>
        <w:color w:val="000000" w:themeColor="text1"/>
      </w:rPr>
    </w:tblStylePr>
  </w:style>
  <w:style w:type="character" w:styleId="CommentReference">
    <w:name w:val="annotation reference"/>
    <w:basedOn w:val="DefaultParagraphFont"/>
    <w:uiPriority w:val="99"/>
    <w:semiHidden/>
    <w:unhideWhenUsed/>
    <w:rsid w:val="008E199F"/>
    <w:rPr>
      <w:sz w:val="16"/>
      <w:szCs w:val="16"/>
    </w:rPr>
  </w:style>
  <w:style w:type="paragraph" w:styleId="CommentSubject">
    <w:name w:val="annotation subject"/>
    <w:basedOn w:val="CommentText"/>
    <w:next w:val="CommentText"/>
    <w:link w:val="CommentSubjectChar"/>
    <w:uiPriority w:val="99"/>
    <w:semiHidden/>
    <w:unhideWhenUsed/>
    <w:rsid w:val="008E199F"/>
    <w:rPr>
      <w:b/>
      <w:bCs/>
    </w:rPr>
  </w:style>
  <w:style w:type="character" w:customStyle="1" w:styleId="CommentSubjectChar">
    <w:name w:val="Comment Subject Char"/>
    <w:basedOn w:val="CommentTextChar"/>
    <w:link w:val="CommentSubject"/>
    <w:uiPriority w:val="99"/>
    <w:semiHidden/>
    <w:rsid w:val="008E199F"/>
    <w:rPr>
      <w:b/>
      <w:bCs/>
      <w:sz w:val="20"/>
      <w:szCs w:val="20"/>
    </w:rPr>
  </w:style>
  <w:style w:type="table" w:styleId="DarkList">
    <w:name w:val="Dark List"/>
    <w:basedOn w:val="TableNormal"/>
    <w:uiPriority w:val="70"/>
    <w:semiHidden/>
    <w:unhideWhenUsed/>
    <w:rsid w:val="008E199F"/>
    <w:pPr>
      <w:spacing w:after="0" w:line="240" w:lineRule="auto"/>
    </w:pPr>
    <w:rPr>
      <w:color w:val="FFFFFF" w:themeColor="background1"/>
    </w:rPr>
    <w:tblPr>
      <w:tblStyleRowBandSize w:val="1"/>
      <w:tblStyleColBandSize w:val="1"/>
    </w:tblPr>
    <w:tcPr>
      <w:shd w:val="clear" w:color="auto" w:fill="000000" w:themeFill="text1"/>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000000" w:themeFill="text1" w:themeFillShade="7F"/>
      </w:tcPr>
    </w:tblStylePr>
    <w:tblStylePr w:type="firstCol">
      <w:tblPr/>
      <w:tcPr>
        <w:tcBorders>
          <w:top w:val="nil"/>
          <w:left w:val="nil"/>
          <w:bottom w:val="nil"/>
          <w:right w:val="single" w:sz="18" w:space="0" w:color="FFFFFF" w:themeColor="background1"/>
          <w:insideH w:val="nil"/>
          <w:insideV w:val="nil"/>
        </w:tcBorders>
        <w:shd w:val="clear" w:color="auto" w:fill="000000" w:themeFill="text1" w:themeFillShade="BF"/>
      </w:tcPr>
    </w:tblStylePr>
    <w:tblStylePr w:type="lastCol">
      <w:tblPr/>
      <w:tcPr>
        <w:tcBorders>
          <w:top w:val="nil"/>
          <w:left w:val="single" w:sz="18" w:space="0" w:color="FFFFFF" w:themeColor="background1"/>
          <w:bottom w:val="nil"/>
          <w:right w:val="nil"/>
          <w:insideH w:val="nil"/>
          <w:insideV w:val="nil"/>
        </w:tcBorders>
        <w:shd w:val="clear" w:color="auto" w:fill="000000" w:themeFill="text1" w:themeFillShade="BF"/>
      </w:tcPr>
    </w:tblStylePr>
    <w:tblStylePr w:type="band1Vert">
      <w:tblPr/>
      <w:tcPr>
        <w:tcBorders>
          <w:top w:val="nil"/>
          <w:left w:val="nil"/>
          <w:bottom w:val="nil"/>
          <w:right w:val="nil"/>
          <w:insideH w:val="nil"/>
          <w:insideV w:val="nil"/>
        </w:tcBorders>
        <w:shd w:val="clear" w:color="auto" w:fill="000000" w:themeFill="text1" w:themeFillShade="BF"/>
      </w:tcPr>
    </w:tblStylePr>
    <w:tblStylePr w:type="band1Horz">
      <w:tblPr/>
      <w:tcPr>
        <w:tcBorders>
          <w:top w:val="nil"/>
          <w:left w:val="nil"/>
          <w:bottom w:val="nil"/>
          <w:right w:val="nil"/>
          <w:insideH w:val="nil"/>
          <w:insideV w:val="nil"/>
        </w:tcBorders>
        <w:shd w:val="clear" w:color="auto" w:fill="000000" w:themeFill="text1" w:themeFillShade="BF"/>
      </w:tcPr>
    </w:tblStylePr>
  </w:style>
  <w:style w:type="table" w:styleId="DarkList-Accent1">
    <w:name w:val="Dark List Accent 1"/>
    <w:basedOn w:val="TableNormal"/>
    <w:uiPriority w:val="70"/>
    <w:semiHidden/>
    <w:unhideWhenUsed/>
    <w:rsid w:val="008E199F"/>
    <w:pPr>
      <w:spacing w:after="0" w:line="240" w:lineRule="auto"/>
    </w:pPr>
    <w:rPr>
      <w:color w:val="FFFFFF" w:themeColor="background1"/>
    </w:rPr>
    <w:tblPr>
      <w:tblStyleRowBandSize w:val="1"/>
      <w:tblStyleColBandSize w:val="1"/>
    </w:tblPr>
    <w:tcPr>
      <w:shd w:val="clear" w:color="auto" w:fill="4472C4" w:themeFill="accent1"/>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1F3763" w:themeFill="accent1" w:themeFillShade="7F"/>
      </w:tcPr>
    </w:tblStylePr>
    <w:tblStylePr w:type="firstCol">
      <w:tblPr/>
      <w:tcPr>
        <w:tcBorders>
          <w:top w:val="nil"/>
          <w:left w:val="nil"/>
          <w:bottom w:val="nil"/>
          <w:right w:val="single" w:sz="18" w:space="0" w:color="FFFFFF" w:themeColor="background1"/>
          <w:insideH w:val="nil"/>
          <w:insideV w:val="nil"/>
        </w:tcBorders>
        <w:shd w:val="clear" w:color="auto" w:fill="2F5496" w:themeFill="accent1" w:themeFillShade="BF"/>
      </w:tcPr>
    </w:tblStylePr>
    <w:tblStylePr w:type="lastCol">
      <w:tblPr/>
      <w:tcPr>
        <w:tcBorders>
          <w:top w:val="nil"/>
          <w:left w:val="single" w:sz="18" w:space="0" w:color="FFFFFF" w:themeColor="background1"/>
          <w:bottom w:val="nil"/>
          <w:right w:val="nil"/>
          <w:insideH w:val="nil"/>
          <w:insideV w:val="nil"/>
        </w:tcBorders>
        <w:shd w:val="clear" w:color="auto" w:fill="2F5496" w:themeFill="accent1" w:themeFillShade="BF"/>
      </w:tcPr>
    </w:tblStylePr>
    <w:tblStylePr w:type="band1Vert">
      <w:tblPr/>
      <w:tcPr>
        <w:tcBorders>
          <w:top w:val="nil"/>
          <w:left w:val="nil"/>
          <w:bottom w:val="nil"/>
          <w:right w:val="nil"/>
          <w:insideH w:val="nil"/>
          <w:insideV w:val="nil"/>
        </w:tcBorders>
        <w:shd w:val="clear" w:color="auto" w:fill="2F5496" w:themeFill="accent1" w:themeFillShade="BF"/>
      </w:tcPr>
    </w:tblStylePr>
    <w:tblStylePr w:type="band1Horz">
      <w:tblPr/>
      <w:tcPr>
        <w:tcBorders>
          <w:top w:val="nil"/>
          <w:left w:val="nil"/>
          <w:bottom w:val="nil"/>
          <w:right w:val="nil"/>
          <w:insideH w:val="nil"/>
          <w:insideV w:val="nil"/>
        </w:tcBorders>
        <w:shd w:val="clear" w:color="auto" w:fill="2F5496" w:themeFill="accent1" w:themeFillShade="BF"/>
      </w:tcPr>
    </w:tblStylePr>
  </w:style>
  <w:style w:type="table" w:styleId="DarkList-Accent2">
    <w:name w:val="Dark List Accent 2"/>
    <w:basedOn w:val="TableNormal"/>
    <w:uiPriority w:val="70"/>
    <w:semiHidden/>
    <w:unhideWhenUsed/>
    <w:rsid w:val="008E199F"/>
    <w:pPr>
      <w:spacing w:after="0" w:line="240" w:lineRule="auto"/>
    </w:pPr>
    <w:rPr>
      <w:color w:val="FFFFFF" w:themeColor="background1"/>
    </w:rPr>
    <w:tblPr>
      <w:tblStyleRowBandSize w:val="1"/>
      <w:tblStyleColBandSize w:val="1"/>
    </w:tblPr>
    <w:tcPr>
      <w:shd w:val="clear" w:color="auto" w:fill="ED7D31" w:themeFill="accent2"/>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823B0B" w:themeFill="accent2" w:themeFillShade="7F"/>
      </w:tcPr>
    </w:tblStylePr>
    <w:tblStylePr w:type="firstCol">
      <w:tblPr/>
      <w:tcPr>
        <w:tcBorders>
          <w:top w:val="nil"/>
          <w:left w:val="nil"/>
          <w:bottom w:val="nil"/>
          <w:right w:val="single" w:sz="18" w:space="0" w:color="FFFFFF" w:themeColor="background1"/>
          <w:insideH w:val="nil"/>
          <w:insideV w:val="nil"/>
        </w:tcBorders>
        <w:shd w:val="clear" w:color="auto" w:fill="C45911" w:themeFill="accent2" w:themeFillShade="BF"/>
      </w:tcPr>
    </w:tblStylePr>
    <w:tblStylePr w:type="lastCol">
      <w:tblPr/>
      <w:tcPr>
        <w:tcBorders>
          <w:top w:val="nil"/>
          <w:left w:val="single" w:sz="18" w:space="0" w:color="FFFFFF" w:themeColor="background1"/>
          <w:bottom w:val="nil"/>
          <w:right w:val="nil"/>
          <w:insideH w:val="nil"/>
          <w:insideV w:val="nil"/>
        </w:tcBorders>
        <w:shd w:val="clear" w:color="auto" w:fill="C45911" w:themeFill="accent2" w:themeFillShade="BF"/>
      </w:tcPr>
    </w:tblStylePr>
    <w:tblStylePr w:type="band1Vert">
      <w:tblPr/>
      <w:tcPr>
        <w:tcBorders>
          <w:top w:val="nil"/>
          <w:left w:val="nil"/>
          <w:bottom w:val="nil"/>
          <w:right w:val="nil"/>
          <w:insideH w:val="nil"/>
          <w:insideV w:val="nil"/>
        </w:tcBorders>
        <w:shd w:val="clear" w:color="auto" w:fill="C45911" w:themeFill="accent2" w:themeFillShade="BF"/>
      </w:tcPr>
    </w:tblStylePr>
    <w:tblStylePr w:type="band1Horz">
      <w:tblPr/>
      <w:tcPr>
        <w:tcBorders>
          <w:top w:val="nil"/>
          <w:left w:val="nil"/>
          <w:bottom w:val="nil"/>
          <w:right w:val="nil"/>
          <w:insideH w:val="nil"/>
          <w:insideV w:val="nil"/>
        </w:tcBorders>
        <w:shd w:val="clear" w:color="auto" w:fill="C45911" w:themeFill="accent2" w:themeFillShade="BF"/>
      </w:tcPr>
    </w:tblStylePr>
  </w:style>
  <w:style w:type="table" w:styleId="DarkList-Accent3">
    <w:name w:val="Dark List Accent 3"/>
    <w:basedOn w:val="TableNormal"/>
    <w:uiPriority w:val="70"/>
    <w:semiHidden/>
    <w:unhideWhenUsed/>
    <w:rsid w:val="008E199F"/>
    <w:pPr>
      <w:spacing w:after="0" w:line="240" w:lineRule="auto"/>
    </w:pPr>
    <w:rPr>
      <w:color w:val="FFFFFF" w:themeColor="background1"/>
    </w:rPr>
    <w:tblPr>
      <w:tblStyleRowBandSize w:val="1"/>
      <w:tblStyleColBandSize w:val="1"/>
    </w:tblPr>
    <w:tcPr>
      <w:shd w:val="clear" w:color="auto" w:fill="A5A5A5" w:themeFill="accent3"/>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525252" w:themeFill="accent3" w:themeFillShade="7F"/>
      </w:tcPr>
    </w:tblStylePr>
    <w:tblStylePr w:type="firstCol">
      <w:tblPr/>
      <w:tcPr>
        <w:tcBorders>
          <w:top w:val="nil"/>
          <w:left w:val="nil"/>
          <w:bottom w:val="nil"/>
          <w:right w:val="single" w:sz="18" w:space="0" w:color="FFFFFF" w:themeColor="background1"/>
          <w:insideH w:val="nil"/>
          <w:insideV w:val="nil"/>
        </w:tcBorders>
        <w:shd w:val="clear" w:color="auto" w:fill="7B7B7B" w:themeFill="accent3" w:themeFillShade="BF"/>
      </w:tcPr>
    </w:tblStylePr>
    <w:tblStylePr w:type="lastCol">
      <w:tblPr/>
      <w:tcPr>
        <w:tcBorders>
          <w:top w:val="nil"/>
          <w:left w:val="single" w:sz="18" w:space="0" w:color="FFFFFF" w:themeColor="background1"/>
          <w:bottom w:val="nil"/>
          <w:right w:val="nil"/>
          <w:insideH w:val="nil"/>
          <w:insideV w:val="nil"/>
        </w:tcBorders>
        <w:shd w:val="clear" w:color="auto" w:fill="7B7B7B" w:themeFill="accent3" w:themeFillShade="BF"/>
      </w:tcPr>
    </w:tblStylePr>
    <w:tblStylePr w:type="band1Vert">
      <w:tblPr/>
      <w:tcPr>
        <w:tcBorders>
          <w:top w:val="nil"/>
          <w:left w:val="nil"/>
          <w:bottom w:val="nil"/>
          <w:right w:val="nil"/>
          <w:insideH w:val="nil"/>
          <w:insideV w:val="nil"/>
        </w:tcBorders>
        <w:shd w:val="clear" w:color="auto" w:fill="7B7B7B" w:themeFill="accent3" w:themeFillShade="BF"/>
      </w:tcPr>
    </w:tblStylePr>
    <w:tblStylePr w:type="band1Horz">
      <w:tblPr/>
      <w:tcPr>
        <w:tcBorders>
          <w:top w:val="nil"/>
          <w:left w:val="nil"/>
          <w:bottom w:val="nil"/>
          <w:right w:val="nil"/>
          <w:insideH w:val="nil"/>
          <w:insideV w:val="nil"/>
        </w:tcBorders>
        <w:shd w:val="clear" w:color="auto" w:fill="7B7B7B" w:themeFill="accent3" w:themeFillShade="BF"/>
      </w:tcPr>
    </w:tblStylePr>
  </w:style>
  <w:style w:type="table" w:styleId="DarkList-Accent4">
    <w:name w:val="Dark List Accent 4"/>
    <w:basedOn w:val="TableNormal"/>
    <w:uiPriority w:val="70"/>
    <w:semiHidden/>
    <w:unhideWhenUsed/>
    <w:rsid w:val="008E199F"/>
    <w:pPr>
      <w:spacing w:after="0" w:line="240" w:lineRule="auto"/>
    </w:pPr>
    <w:rPr>
      <w:color w:val="FFFFFF" w:themeColor="background1"/>
    </w:rPr>
    <w:tblPr>
      <w:tblStyleRowBandSize w:val="1"/>
      <w:tblStyleColBandSize w:val="1"/>
    </w:tblPr>
    <w:tcPr>
      <w:shd w:val="clear" w:color="auto" w:fill="FFC000" w:themeFill="accent4"/>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7F5F00" w:themeFill="accent4" w:themeFillShade="7F"/>
      </w:tcPr>
    </w:tblStylePr>
    <w:tblStylePr w:type="firstCol">
      <w:tblPr/>
      <w:tcPr>
        <w:tcBorders>
          <w:top w:val="nil"/>
          <w:left w:val="nil"/>
          <w:bottom w:val="nil"/>
          <w:right w:val="single" w:sz="18" w:space="0" w:color="FFFFFF" w:themeColor="background1"/>
          <w:insideH w:val="nil"/>
          <w:insideV w:val="nil"/>
        </w:tcBorders>
        <w:shd w:val="clear" w:color="auto" w:fill="BF8F00" w:themeFill="accent4" w:themeFillShade="BF"/>
      </w:tcPr>
    </w:tblStylePr>
    <w:tblStylePr w:type="lastCol">
      <w:tblPr/>
      <w:tcPr>
        <w:tcBorders>
          <w:top w:val="nil"/>
          <w:left w:val="single" w:sz="18" w:space="0" w:color="FFFFFF" w:themeColor="background1"/>
          <w:bottom w:val="nil"/>
          <w:right w:val="nil"/>
          <w:insideH w:val="nil"/>
          <w:insideV w:val="nil"/>
        </w:tcBorders>
        <w:shd w:val="clear" w:color="auto" w:fill="BF8F00" w:themeFill="accent4" w:themeFillShade="BF"/>
      </w:tcPr>
    </w:tblStylePr>
    <w:tblStylePr w:type="band1Vert">
      <w:tblPr/>
      <w:tcPr>
        <w:tcBorders>
          <w:top w:val="nil"/>
          <w:left w:val="nil"/>
          <w:bottom w:val="nil"/>
          <w:right w:val="nil"/>
          <w:insideH w:val="nil"/>
          <w:insideV w:val="nil"/>
        </w:tcBorders>
        <w:shd w:val="clear" w:color="auto" w:fill="BF8F00" w:themeFill="accent4" w:themeFillShade="BF"/>
      </w:tcPr>
    </w:tblStylePr>
    <w:tblStylePr w:type="band1Horz">
      <w:tblPr/>
      <w:tcPr>
        <w:tcBorders>
          <w:top w:val="nil"/>
          <w:left w:val="nil"/>
          <w:bottom w:val="nil"/>
          <w:right w:val="nil"/>
          <w:insideH w:val="nil"/>
          <w:insideV w:val="nil"/>
        </w:tcBorders>
        <w:shd w:val="clear" w:color="auto" w:fill="BF8F00" w:themeFill="accent4" w:themeFillShade="BF"/>
      </w:tcPr>
    </w:tblStylePr>
  </w:style>
  <w:style w:type="table" w:styleId="DarkList-Accent5">
    <w:name w:val="Dark List Accent 5"/>
    <w:basedOn w:val="TableNormal"/>
    <w:uiPriority w:val="70"/>
    <w:semiHidden/>
    <w:unhideWhenUsed/>
    <w:rsid w:val="008E199F"/>
    <w:pPr>
      <w:spacing w:after="0" w:line="240" w:lineRule="auto"/>
    </w:pPr>
    <w:rPr>
      <w:color w:val="FFFFFF" w:themeColor="background1"/>
    </w:rPr>
    <w:tblPr>
      <w:tblStyleRowBandSize w:val="1"/>
      <w:tblStyleColBandSize w:val="1"/>
    </w:tblPr>
    <w:tcPr>
      <w:shd w:val="clear" w:color="auto" w:fill="5B9BD5" w:themeFill="accent5"/>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1F4D78" w:themeFill="accent5" w:themeFillShade="7F"/>
      </w:tcPr>
    </w:tblStylePr>
    <w:tblStylePr w:type="firstCol">
      <w:tblPr/>
      <w:tcPr>
        <w:tcBorders>
          <w:top w:val="nil"/>
          <w:left w:val="nil"/>
          <w:bottom w:val="nil"/>
          <w:right w:val="single" w:sz="18" w:space="0" w:color="FFFFFF" w:themeColor="background1"/>
          <w:insideH w:val="nil"/>
          <w:insideV w:val="nil"/>
        </w:tcBorders>
        <w:shd w:val="clear" w:color="auto" w:fill="2E74B5" w:themeFill="accent5" w:themeFillShade="BF"/>
      </w:tcPr>
    </w:tblStylePr>
    <w:tblStylePr w:type="lastCol">
      <w:tblPr/>
      <w:tcPr>
        <w:tcBorders>
          <w:top w:val="nil"/>
          <w:left w:val="single" w:sz="18" w:space="0" w:color="FFFFFF" w:themeColor="background1"/>
          <w:bottom w:val="nil"/>
          <w:right w:val="nil"/>
          <w:insideH w:val="nil"/>
          <w:insideV w:val="nil"/>
        </w:tcBorders>
        <w:shd w:val="clear" w:color="auto" w:fill="2E74B5" w:themeFill="accent5" w:themeFillShade="BF"/>
      </w:tcPr>
    </w:tblStylePr>
    <w:tblStylePr w:type="band1Vert">
      <w:tblPr/>
      <w:tcPr>
        <w:tcBorders>
          <w:top w:val="nil"/>
          <w:left w:val="nil"/>
          <w:bottom w:val="nil"/>
          <w:right w:val="nil"/>
          <w:insideH w:val="nil"/>
          <w:insideV w:val="nil"/>
        </w:tcBorders>
        <w:shd w:val="clear" w:color="auto" w:fill="2E74B5" w:themeFill="accent5" w:themeFillShade="BF"/>
      </w:tcPr>
    </w:tblStylePr>
    <w:tblStylePr w:type="band1Horz">
      <w:tblPr/>
      <w:tcPr>
        <w:tcBorders>
          <w:top w:val="nil"/>
          <w:left w:val="nil"/>
          <w:bottom w:val="nil"/>
          <w:right w:val="nil"/>
          <w:insideH w:val="nil"/>
          <w:insideV w:val="nil"/>
        </w:tcBorders>
        <w:shd w:val="clear" w:color="auto" w:fill="2E74B5" w:themeFill="accent5" w:themeFillShade="BF"/>
      </w:tcPr>
    </w:tblStylePr>
  </w:style>
  <w:style w:type="table" w:styleId="DarkList-Accent6">
    <w:name w:val="Dark List Accent 6"/>
    <w:basedOn w:val="TableNormal"/>
    <w:uiPriority w:val="70"/>
    <w:semiHidden/>
    <w:unhideWhenUsed/>
    <w:rsid w:val="008E199F"/>
    <w:pPr>
      <w:spacing w:after="0" w:line="240" w:lineRule="auto"/>
    </w:pPr>
    <w:rPr>
      <w:color w:val="FFFFFF" w:themeColor="background1"/>
    </w:rPr>
    <w:tblPr>
      <w:tblStyleRowBandSize w:val="1"/>
      <w:tblStyleColBandSize w:val="1"/>
    </w:tblPr>
    <w:tcPr>
      <w:shd w:val="clear" w:color="auto" w:fill="70AD47" w:themeFill="accent6"/>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375623" w:themeFill="accent6" w:themeFillShade="7F"/>
      </w:tcPr>
    </w:tblStylePr>
    <w:tblStylePr w:type="firstCol">
      <w:tblPr/>
      <w:tcPr>
        <w:tcBorders>
          <w:top w:val="nil"/>
          <w:left w:val="nil"/>
          <w:bottom w:val="nil"/>
          <w:right w:val="single" w:sz="18" w:space="0" w:color="FFFFFF" w:themeColor="background1"/>
          <w:insideH w:val="nil"/>
          <w:insideV w:val="nil"/>
        </w:tcBorders>
        <w:shd w:val="clear" w:color="auto" w:fill="538135" w:themeFill="accent6" w:themeFillShade="BF"/>
      </w:tcPr>
    </w:tblStylePr>
    <w:tblStylePr w:type="lastCol">
      <w:tblPr/>
      <w:tcPr>
        <w:tcBorders>
          <w:top w:val="nil"/>
          <w:left w:val="single" w:sz="18" w:space="0" w:color="FFFFFF" w:themeColor="background1"/>
          <w:bottom w:val="nil"/>
          <w:right w:val="nil"/>
          <w:insideH w:val="nil"/>
          <w:insideV w:val="nil"/>
        </w:tcBorders>
        <w:shd w:val="clear" w:color="auto" w:fill="538135" w:themeFill="accent6" w:themeFillShade="BF"/>
      </w:tcPr>
    </w:tblStylePr>
    <w:tblStylePr w:type="band1Vert">
      <w:tblPr/>
      <w:tcPr>
        <w:tcBorders>
          <w:top w:val="nil"/>
          <w:left w:val="nil"/>
          <w:bottom w:val="nil"/>
          <w:right w:val="nil"/>
          <w:insideH w:val="nil"/>
          <w:insideV w:val="nil"/>
        </w:tcBorders>
        <w:shd w:val="clear" w:color="auto" w:fill="538135" w:themeFill="accent6" w:themeFillShade="BF"/>
      </w:tcPr>
    </w:tblStylePr>
    <w:tblStylePr w:type="band1Horz">
      <w:tblPr/>
      <w:tcPr>
        <w:tcBorders>
          <w:top w:val="nil"/>
          <w:left w:val="nil"/>
          <w:bottom w:val="nil"/>
          <w:right w:val="nil"/>
          <w:insideH w:val="nil"/>
          <w:insideV w:val="nil"/>
        </w:tcBorders>
        <w:shd w:val="clear" w:color="auto" w:fill="538135" w:themeFill="accent6" w:themeFillShade="BF"/>
      </w:tcPr>
    </w:tblStylePr>
  </w:style>
  <w:style w:type="paragraph" w:styleId="Date">
    <w:name w:val="Date"/>
    <w:basedOn w:val="Normal"/>
    <w:next w:val="Normal"/>
    <w:link w:val="DateChar"/>
    <w:uiPriority w:val="99"/>
    <w:semiHidden/>
    <w:unhideWhenUsed/>
    <w:rsid w:val="008E199F"/>
  </w:style>
  <w:style w:type="character" w:customStyle="1" w:styleId="DateChar">
    <w:name w:val="Date Char"/>
    <w:basedOn w:val="DefaultParagraphFont"/>
    <w:link w:val="Date"/>
    <w:uiPriority w:val="99"/>
    <w:semiHidden/>
    <w:rsid w:val="008E199F"/>
    <w:rPr>
      <w:sz w:val="24"/>
    </w:rPr>
  </w:style>
  <w:style w:type="paragraph" w:styleId="DocumentMap">
    <w:name w:val="Document Map"/>
    <w:basedOn w:val="Normal"/>
    <w:link w:val="DocumentMapChar"/>
    <w:uiPriority w:val="99"/>
    <w:semiHidden/>
    <w:unhideWhenUsed/>
    <w:rsid w:val="008E199F"/>
    <w:pPr>
      <w:spacing w:after="0" w:line="240" w:lineRule="auto"/>
    </w:pPr>
    <w:rPr>
      <w:rFonts w:ascii="Helvetica" w:hAnsi="Helvetica"/>
      <w:sz w:val="26"/>
      <w:szCs w:val="26"/>
    </w:rPr>
  </w:style>
  <w:style w:type="character" w:customStyle="1" w:styleId="DocumentMapChar">
    <w:name w:val="Document Map Char"/>
    <w:basedOn w:val="DefaultParagraphFont"/>
    <w:link w:val="DocumentMap"/>
    <w:uiPriority w:val="99"/>
    <w:semiHidden/>
    <w:rsid w:val="008E199F"/>
    <w:rPr>
      <w:rFonts w:ascii="Helvetica" w:hAnsi="Helvetica"/>
      <w:sz w:val="26"/>
      <w:szCs w:val="26"/>
    </w:rPr>
  </w:style>
  <w:style w:type="paragraph" w:styleId="EmailSignature">
    <w:name w:val="E-mail Signature"/>
    <w:basedOn w:val="Normal"/>
    <w:link w:val="EmailSignatureChar"/>
    <w:uiPriority w:val="99"/>
    <w:semiHidden/>
    <w:unhideWhenUsed/>
    <w:rsid w:val="008E199F"/>
    <w:pPr>
      <w:spacing w:after="0" w:line="240" w:lineRule="auto"/>
    </w:pPr>
  </w:style>
  <w:style w:type="character" w:customStyle="1" w:styleId="EmailSignatureChar">
    <w:name w:val="Email Signature Char"/>
    <w:basedOn w:val="DefaultParagraphFont"/>
    <w:link w:val="EmailSignature"/>
    <w:uiPriority w:val="99"/>
    <w:semiHidden/>
    <w:rsid w:val="008E199F"/>
    <w:rPr>
      <w:sz w:val="24"/>
    </w:rPr>
  </w:style>
  <w:style w:type="character" w:styleId="EndnoteReference">
    <w:name w:val="endnote reference"/>
    <w:basedOn w:val="DefaultParagraphFont"/>
    <w:uiPriority w:val="99"/>
    <w:semiHidden/>
    <w:unhideWhenUsed/>
    <w:rsid w:val="008E199F"/>
    <w:rPr>
      <w:vertAlign w:val="superscript"/>
    </w:rPr>
  </w:style>
  <w:style w:type="paragraph" w:styleId="EndnoteText">
    <w:name w:val="endnote text"/>
    <w:basedOn w:val="Normal"/>
    <w:link w:val="EndnoteTextChar"/>
    <w:uiPriority w:val="99"/>
    <w:semiHidden/>
    <w:unhideWhenUsed/>
    <w:rsid w:val="008E199F"/>
    <w:pPr>
      <w:spacing w:after="0" w:line="240" w:lineRule="auto"/>
    </w:pPr>
    <w:rPr>
      <w:sz w:val="20"/>
      <w:szCs w:val="20"/>
    </w:rPr>
  </w:style>
  <w:style w:type="character" w:customStyle="1" w:styleId="EndnoteTextChar">
    <w:name w:val="Endnote Text Char"/>
    <w:basedOn w:val="DefaultParagraphFont"/>
    <w:link w:val="EndnoteText"/>
    <w:uiPriority w:val="99"/>
    <w:semiHidden/>
    <w:rsid w:val="008E199F"/>
    <w:rPr>
      <w:sz w:val="20"/>
      <w:szCs w:val="20"/>
    </w:rPr>
  </w:style>
  <w:style w:type="paragraph" w:styleId="EnvelopeAddress">
    <w:name w:val="envelope address"/>
    <w:basedOn w:val="Normal"/>
    <w:uiPriority w:val="99"/>
    <w:semiHidden/>
    <w:unhideWhenUsed/>
    <w:rsid w:val="008E199F"/>
    <w:pPr>
      <w:framePr w:w="7920" w:h="1980" w:hRule="exact" w:hSpace="180" w:wrap="auto" w:hAnchor="page" w:xAlign="center" w:yAlign="bottom"/>
      <w:spacing w:after="0" w:line="240" w:lineRule="auto"/>
      <w:ind w:left="2880"/>
    </w:pPr>
    <w:rPr>
      <w:rFonts w:asciiTheme="majorHAnsi" w:eastAsiaTheme="majorEastAsia" w:hAnsiTheme="majorHAnsi" w:cstheme="majorBidi"/>
      <w:szCs w:val="24"/>
    </w:rPr>
  </w:style>
  <w:style w:type="paragraph" w:styleId="EnvelopeReturn">
    <w:name w:val="envelope return"/>
    <w:basedOn w:val="Normal"/>
    <w:uiPriority w:val="99"/>
    <w:semiHidden/>
    <w:unhideWhenUsed/>
    <w:rsid w:val="008E199F"/>
    <w:pPr>
      <w:spacing w:after="0" w:line="240" w:lineRule="auto"/>
    </w:pPr>
    <w:rPr>
      <w:rFonts w:asciiTheme="majorHAnsi" w:eastAsiaTheme="majorEastAsia" w:hAnsiTheme="majorHAnsi" w:cstheme="majorBidi"/>
      <w:sz w:val="20"/>
      <w:szCs w:val="20"/>
    </w:rPr>
  </w:style>
  <w:style w:type="table" w:styleId="GridTable1Light">
    <w:name w:val="Grid Table 1 Light"/>
    <w:basedOn w:val="TableNormal"/>
    <w:uiPriority w:val="46"/>
    <w:rsid w:val="008E199F"/>
    <w:pPr>
      <w:spacing w:after="0" w:line="240" w:lineRule="auto"/>
    </w:pPr>
    <w:tblPr>
      <w:tblStyleRowBandSize w:val="1"/>
      <w:tblStyleColBandSize w:val="1"/>
      <w:tblBorders>
        <w:top w:val="single" w:sz="4" w:space="0" w:color="999999" w:themeColor="text1" w:themeTint="66"/>
        <w:left w:val="single" w:sz="4" w:space="0" w:color="999999" w:themeColor="text1" w:themeTint="66"/>
        <w:bottom w:val="single" w:sz="4" w:space="0" w:color="999999" w:themeColor="text1" w:themeTint="66"/>
        <w:right w:val="single" w:sz="4" w:space="0" w:color="999999" w:themeColor="text1" w:themeTint="66"/>
        <w:insideH w:val="single" w:sz="4" w:space="0" w:color="999999" w:themeColor="text1" w:themeTint="66"/>
        <w:insideV w:val="single" w:sz="4" w:space="0" w:color="999999" w:themeColor="text1" w:themeTint="66"/>
      </w:tblBorders>
    </w:tblPr>
    <w:tblStylePr w:type="firstRow">
      <w:rPr>
        <w:b/>
        <w:bCs/>
      </w:rPr>
      <w:tblPr/>
      <w:tcPr>
        <w:tcBorders>
          <w:bottom w:val="single" w:sz="12" w:space="0" w:color="666666" w:themeColor="text1" w:themeTint="99"/>
        </w:tcBorders>
      </w:tcPr>
    </w:tblStylePr>
    <w:tblStylePr w:type="lastRow">
      <w:rPr>
        <w:b/>
        <w:bCs/>
      </w:rPr>
      <w:tblPr/>
      <w:tcPr>
        <w:tcBorders>
          <w:top w:val="double" w:sz="2" w:space="0" w:color="666666" w:themeColor="text1" w:themeTint="99"/>
        </w:tcBorders>
      </w:tcPr>
    </w:tblStylePr>
    <w:tblStylePr w:type="firstCol">
      <w:rPr>
        <w:b/>
        <w:bCs/>
      </w:rPr>
    </w:tblStylePr>
    <w:tblStylePr w:type="lastCol">
      <w:rPr>
        <w:b/>
        <w:bCs/>
      </w:rPr>
    </w:tblStylePr>
  </w:style>
  <w:style w:type="table" w:styleId="GridTable1Light-Accent1">
    <w:name w:val="Grid Table 1 Light Accent 1"/>
    <w:basedOn w:val="TableNormal"/>
    <w:uiPriority w:val="46"/>
    <w:rsid w:val="008E199F"/>
    <w:pPr>
      <w:spacing w:after="0" w:line="240" w:lineRule="auto"/>
    </w:pPr>
    <w:tblPr>
      <w:tblStyleRowBandSize w:val="1"/>
      <w:tblStyleColBandSize w:val="1"/>
      <w:tblBorders>
        <w:top w:val="single" w:sz="4" w:space="0" w:color="B4C6E7" w:themeColor="accent1" w:themeTint="66"/>
        <w:left w:val="single" w:sz="4" w:space="0" w:color="B4C6E7" w:themeColor="accent1" w:themeTint="66"/>
        <w:bottom w:val="single" w:sz="4" w:space="0" w:color="B4C6E7" w:themeColor="accent1" w:themeTint="66"/>
        <w:right w:val="single" w:sz="4" w:space="0" w:color="B4C6E7" w:themeColor="accent1" w:themeTint="66"/>
        <w:insideH w:val="single" w:sz="4" w:space="0" w:color="B4C6E7" w:themeColor="accent1" w:themeTint="66"/>
        <w:insideV w:val="single" w:sz="4" w:space="0" w:color="B4C6E7" w:themeColor="accent1" w:themeTint="66"/>
      </w:tblBorders>
    </w:tblPr>
    <w:tblStylePr w:type="firstRow">
      <w:rPr>
        <w:b/>
        <w:bCs/>
      </w:rPr>
      <w:tblPr/>
      <w:tcPr>
        <w:tcBorders>
          <w:bottom w:val="single" w:sz="12" w:space="0" w:color="8EAADB" w:themeColor="accent1" w:themeTint="99"/>
        </w:tcBorders>
      </w:tcPr>
    </w:tblStylePr>
    <w:tblStylePr w:type="lastRow">
      <w:rPr>
        <w:b/>
        <w:bCs/>
      </w:rPr>
      <w:tblPr/>
      <w:tcPr>
        <w:tcBorders>
          <w:top w:val="double" w:sz="2" w:space="0" w:color="8EAADB" w:themeColor="accent1" w:themeTint="99"/>
        </w:tcBorders>
      </w:tcPr>
    </w:tblStylePr>
    <w:tblStylePr w:type="firstCol">
      <w:rPr>
        <w:b/>
        <w:bCs/>
      </w:rPr>
    </w:tblStylePr>
    <w:tblStylePr w:type="lastCol">
      <w:rPr>
        <w:b/>
        <w:bCs/>
      </w:rPr>
    </w:tblStylePr>
  </w:style>
  <w:style w:type="table" w:styleId="GridTable1Light-Accent3">
    <w:name w:val="Grid Table 1 Light Accent 3"/>
    <w:basedOn w:val="TableNormal"/>
    <w:uiPriority w:val="46"/>
    <w:rsid w:val="008E199F"/>
    <w:pPr>
      <w:spacing w:after="0" w:line="240" w:lineRule="auto"/>
    </w:pPr>
    <w:tblPr>
      <w:tblStyleRowBandSize w:val="1"/>
      <w:tblStyleColBandSize w:val="1"/>
      <w:tblBorders>
        <w:top w:val="single" w:sz="4" w:space="0" w:color="DBDBDB" w:themeColor="accent3" w:themeTint="66"/>
        <w:left w:val="single" w:sz="4" w:space="0" w:color="DBDBDB" w:themeColor="accent3" w:themeTint="66"/>
        <w:bottom w:val="single" w:sz="4" w:space="0" w:color="DBDBDB" w:themeColor="accent3" w:themeTint="66"/>
        <w:right w:val="single" w:sz="4" w:space="0" w:color="DBDBDB" w:themeColor="accent3" w:themeTint="66"/>
        <w:insideH w:val="single" w:sz="4" w:space="0" w:color="DBDBDB" w:themeColor="accent3" w:themeTint="66"/>
        <w:insideV w:val="single" w:sz="4" w:space="0" w:color="DBDBDB" w:themeColor="accent3" w:themeTint="66"/>
      </w:tblBorders>
    </w:tblPr>
    <w:tblStylePr w:type="firstRow">
      <w:rPr>
        <w:b/>
        <w:bCs/>
      </w:rPr>
      <w:tblPr/>
      <w:tcPr>
        <w:tcBorders>
          <w:bottom w:val="single" w:sz="12" w:space="0" w:color="C9C9C9" w:themeColor="accent3" w:themeTint="99"/>
        </w:tcBorders>
      </w:tcPr>
    </w:tblStylePr>
    <w:tblStylePr w:type="lastRow">
      <w:rPr>
        <w:b/>
        <w:bCs/>
      </w:rPr>
      <w:tblPr/>
      <w:tcPr>
        <w:tcBorders>
          <w:top w:val="double" w:sz="2" w:space="0" w:color="C9C9C9" w:themeColor="accent3" w:themeTint="99"/>
        </w:tcBorders>
      </w:tcPr>
    </w:tblStylePr>
    <w:tblStylePr w:type="firstCol">
      <w:rPr>
        <w:b/>
        <w:bCs/>
      </w:rPr>
    </w:tblStylePr>
    <w:tblStylePr w:type="lastCol">
      <w:rPr>
        <w:b/>
        <w:bCs/>
      </w:rPr>
    </w:tblStylePr>
  </w:style>
  <w:style w:type="table" w:styleId="GridTable1Light-Accent4">
    <w:name w:val="Grid Table 1 Light Accent 4"/>
    <w:basedOn w:val="TableNormal"/>
    <w:uiPriority w:val="46"/>
    <w:rsid w:val="008E199F"/>
    <w:pPr>
      <w:spacing w:after="0" w:line="240" w:lineRule="auto"/>
    </w:pPr>
    <w:tblPr>
      <w:tblStyleRowBandSize w:val="1"/>
      <w:tblStyleColBandSize w:val="1"/>
      <w:tblBorders>
        <w:top w:val="single" w:sz="4" w:space="0" w:color="FFE599" w:themeColor="accent4" w:themeTint="66"/>
        <w:left w:val="single" w:sz="4" w:space="0" w:color="FFE599" w:themeColor="accent4" w:themeTint="66"/>
        <w:bottom w:val="single" w:sz="4" w:space="0" w:color="FFE599" w:themeColor="accent4" w:themeTint="66"/>
        <w:right w:val="single" w:sz="4" w:space="0" w:color="FFE599" w:themeColor="accent4" w:themeTint="66"/>
        <w:insideH w:val="single" w:sz="4" w:space="0" w:color="FFE599" w:themeColor="accent4" w:themeTint="66"/>
        <w:insideV w:val="single" w:sz="4" w:space="0" w:color="FFE599" w:themeColor="accent4" w:themeTint="66"/>
      </w:tblBorders>
    </w:tblPr>
    <w:tblStylePr w:type="firstRow">
      <w:rPr>
        <w:b/>
        <w:bCs/>
      </w:rPr>
      <w:tblPr/>
      <w:tcPr>
        <w:tcBorders>
          <w:bottom w:val="single" w:sz="12" w:space="0" w:color="FFD966" w:themeColor="accent4" w:themeTint="99"/>
        </w:tcBorders>
      </w:tcPr>
    </w:tblStylePr>
    <w:tblStylePr w:type="lastRow">
      <w:rPr>
        <w:b/>
        <w:bCs/>
      </w:rPr>
      <w:tblPr/>
      <w:tcPr>
        <w:tcBorders>
          <w:top w:val="double" w:sz="2" w:space="0" w:color="FFD966" w:themeColor="accent4" w:themeTint="99"/>
        </w:tcBorders>
      </w:tcPr>
    </w:tblStylePr>
    <w:tblStylePr w:type="firstCol">
      <w:rPr>
        <w:b/>
        <w:bCs/>
      </w:rPr>
    </w:tblStylePr>
    <w:tblStylePr w:type="lastCol">
      <w:rPr>
        <w:b/>
        <w:bCs/>
      </w:rPr>
    </w:tblStylePr>
  </w:style>
  <w:style w:type="table" w:styleId="GridTable1Light-Accent5">
    <w:name w:val="Grid Table 1 Light Accent 5"/>
    <w:basedOn w:val="TableNormal"/>
    <w:uiPriority w:val="46"/>
    <w:rsid w:val="008E199F"/>
    <w:pPr>
      <w:spacing w:after="0" w:line="240" w:lineRule="auto"/>
    </w:pPr>
    <w:tblPr>
      <w:tblStyleRowBandSize w:val="1"/>
      <w:tblStyleColBandSize w:val="1"/>
      <w:tblBorders>
        <w:top w:val="single" w:sz="4" w:space="0" w:color="BDD6EE" w:themeColor="accent5" w:themeTint="66"/>
        <w:left w:val="single" w:sz="4" w:space="0" w:color="BDD6EE" w:themeColor="accent5" w:themeTint="66"/>
        <w:bottom w:val="single" w:sz="4" w:space="0" w:color="BDD6EE" w:themeColor="accent5" w:themeTint="66"/>
        <w:right w:val="single" w:sz="4" w:space="0" w:color="BDD6EE" w:themeColor="accent5" w:themeTint="66"/>
        <w:insideH w:val="single" w:sz="4" w:space="0" w:color="BDD6EE" w:themeColor="accent5" w:themeTint="66"/>
        <w:insideV w:val="single" w:sz="4" w:space="0" w:color="BDD6EE" w:themeColor="accent5" w:themeTint="66"/>
      </w:tblBorders>
    </w:tblPr>
    <w:tblStylePr w:type="firstRow">
      <w:rPr>
        <w:b/>
        <w:bCs/>
      </w:rPr>
      <w:tblPr/>
      <w:tcPr>
        <w:tcBorders>
          <w:bottom w:val="single" w:sz="12" w:space="0" w:color="9CC2E5" w:themeColor="accent5" w:themeTint="99"/>
        </w:tcBorders>
      </w:tcPr>
    </w:tblStylePr>
    <w:tblStylePr w:type="lastRow">
      <w:rPr>
        <w:b/>
        <w:bCs/>
      </w:rPr>
      <w:tblPr/>
      <w:tcPr>
        <w:tcBorders>
          <w:top w:val="double" w:sz="2" w:space="0" w:color="9CC2E5" w:themeColor="accent5" w:themeTint="99"/>
        </w:tcBorders>
      </w:tcPr>
    </w:tblStylePr>
    <w:tblStylePr w:type="firstCol">
      <w:rPr>
        <w:b/>
        <w:bCs/>
      </w:rPr>
    </w:tblStylePr>
    <w:tblStylePr w:type="lastCol">
      <w:rPr>
        <w:b/>
        <w:bCs/>
      </w:rPr>
    </w:tblStylePr>
  </w:style>
  <w:style w:type="table" w:styleId="GridTable1Light-Accent6">
    <w:name w:val="Grid Table 1 Light Accent 6"/>
    <w:basedOn w:val="TableNormal"/>
    <w:uiPriority w:val="46"/>
    <w:rsid w:val="008E199F"/>
    <w:pPr>
      <w:spacing w:after="0" w:line="240" w:lineRule="auto"/>
    </w:pPr>
    <w:tblPr>
      <w:tblStyleRowBandSize w:val="1"/>
      <w:tblStyleColBandSize w:val="1"/>
      <w:tblBorders>
        <w:top w:val="single" w:sz="4" w:space="0" w:color="C5E0B3" w:themeColor="accent6" w:themeTint="66"/>
        <w:left w:val="single" w:sz="4" w:space="0" w:color="C5E0B3" w:themeColor="accent6" w:themeTint="66"/>
        <w:bottom w:val="single" w:sz="4" w:space="0" w:color="C5E0B3" w:themeColor="accent6" w:themeTint="66"/>
        <w:right w:val="single" w:sz="4" w:space="0" w:color="C5E0B3" w:themeColor="accent6" w:themeTint="66"/>
        <w:insideH w:val="single" w:sz="4" w:space="0" w:color="C5E0B3" w:themeColor="accent6" w:themeTint="66"/>
        <w:insideV w:val="single" w:sz="4" w:space="0" w:color="C5E0B3" w:themeColor="accent6" w:themeTint="66"/>
      </w:tblBorders>
    </w:tblPr>
    <w:tblStylePr w:type="firstRow">
      <w:rPr>
        <w:b/>
        <w:bCs/>
      </w:rPr>
      <w:tblPr/>
      <w:tcPr>
        <w:tcBorders>
          <w:bottom w:val="single" w:sz="12" w:space="0" w:color="A8D08D" w:themeColor="accent6" w:themeTint="99"/>
        </w:tcBorders>
      </w:tcPr>
    </w:tblStylePr>
    <w:tblStylePr w:type="lastRow">
      <w:rPr>
        <w:b/>
        <w:bCs/>
      </w:rPr>
      <w:tblPr/>
      <w:tcPr>
        <w:tcBorders>
          <w:top w:val="double" w:sz="2" w:space="0" w:color="A8D08D" w:themeColor="accent6" w:themeTint="99"/>
        </w:tcBorders>
      </w:tcPr>
    </w:tblStylePr>
    <w:tblStylePr w:type="firstCol">
      <w:rPr>
        <w:b/>
        <w:bCs/>
      </w:rPr>
    </w:tblStylePr>
    <w:tblStylePr w:type="lastCol">
      <w:rPr>
        <w:b/>
        <w:bCs/>
      </w:rPr>
    </w:tblStylePr>
  </w:style>
  <w:style w:type="table" w:styleId="GridTable1LightAccent2">
    <w:name w:val="Grid Table 1 Light Accent 2"/>
    <w:basedOn w:val="TableNormal"/>
    <w:uiPriority w:val="46"/>
    <w:rsid w:val="008E199F"/>
    <w:pPr>
      <w:spacing w:after="0" w:line="240" w:lineRule="auto"/>
    </w:pPr>
    <w:tblPr>
      <w:tblStyleRowBandSize w:val="1"/>
      <w:tblStyleColBandSize w:val="1"/>
      <w:tblBorders>
        <w:top w:val="single" w:sz="4" w:space="0" w:color="F7CAAC" w:themeColor="accent2" w:themeTint="66"/>
        <w:left w:val="single" w:sz="4" w:space="0" w:color="F7CAAC" w:themeColor="accent2" w:themeTint="66"/>
        <w:bottom w:val="single" w:sz="4" w:space="0" w:color="F7CAAC" w:themeColor="accent2" w:themeTint="66"/>
        <w:right w:val="single" w:sz="4" w:space="0" w:color="F7CAAC" w:themeColor="accent2" w:themeTint="66"/>
        <w:insideH w:val="single" w:sz="4" w:space="0" w:color="F7CAAC" w:themeColor="accent2" w:themeTint="66"/>
        <w:insideV w:val="single" w:sz="4" w:space="0" w:color="F7CAAC" w:themeColor="accent2" w:themeTint="66"/>
      </w:tblBorders>
    </w:tblPr>
    <w:tblStylePr w:type="firstRow">
      <w:rPr>
        <w:b/>
        <w:bCs/>
      </w:rPr>
      <w:tblPr/>
      <w:tcPr>
        <w:tcBorders>
          <w:bottom w:val="single" w:sz="12" w:space="0" w:color="F4B083" w:themeColor="accent2" w:themeTint="99"/>
        </w:tcBorders>
      </w:tcPr>
    </w:tblStylePr>
    <w:tblStylePr w:type="lastRow">
      <w:rPr>
        <w:b/>
        <w:bCs/>
      </w:rPr>
      <w:tblPr/>
      <w:tcPr>
        <w:tcBorders>
          <w:top w:val="double" w:sz="2" w:space="0" w:color="F4B083" w:themeColor="accent2" w:themeTint="99"/>
        </w:tcBorders>
      </w:tcPr>
    </w:tblStylePr>
    <w:tblStylePr w:type="firstCol">
      <w:rPr>
        <w:b/>
        <w:bCs/>
      </w:rPr>
    </w:tblStylePr>
    <w:tblStylePr w:type="lastCol">
      <w:rPr>
        <w:b/>
        <w:bCs/>
      </w:rPr>
    </w:tblStylePr>
  </w:style>
  <w:style w:type="table" w:styleId="GridTable2">
    <w:name w:val="Grid Table 2"/>
    <w:basedOn w:val="TableNormal"/>
    <w:uiPriority w:val="47"/>
    <w:rsid w:val="008E199F"/>
    <w:pPr>
      <w:spacing w:after="0" w:line="240" w:lineRule="auto"/>
    </w:pPr>
    <w:tblPr>
      <w:tblStyleRowBandSize w:val="1"/>
      <w:tblStyleColBandSize w:val="1"/>
      <w:tblBorders>
        <w:top w:val="single" w:sz="2" w:space="0" w:color="666666" w:themeColor="text1" w:themeTint="99"/>
        <w:bottom w:val="single" w:sz="2" w:space="0" w:color="666666" w:themeColor="text1" w:themeTint="99"/>
        <w:insideH w:val="single" w:sz="2" w:space="0" w:color="666666" w:themeColor="text1" w:themeTint="99"/>
        <w:insideV w:val="single" w:sz="2" w:space="0" w:color="666666" w:themeColor="text1" w:themeTint="99"/>
      </w:tblBorders>
    </w:tblPr>
    <w:tblStylePr w:type="firstRow">
      <w:rPr>
        <w:b/>
        <w:bCs/>
      </w:rPr>
      <w:tblPr/>
      <w:tcPr>
        <w:tcBorders>
          <w:top w:val="nil"/>
          <w:bottom w:val="single" w:sz="12" w:space="0" w:color="666666" w:themeColor="text1" w:themeTint="99"/>
          <w:insideH w:val="nil"/>
          <w:insideV w:val="nil"/>
        </w:tcBorders>
        <w:shd w:val="clear" w:color="auto" w:fill="FFFFFF" w:themeFill="background1"/>
      </w:tcPr>
    </w:tblStylePr>
    <w:tblStylePr w:type="lastRow">
      <w:rPr>
        <w:b/>
        <w:bCs/>
      </w:rPr>
      <w:tblPr/>
      <w:tcPr>
        <w:tcBorders>
          <w:top w:val="double" w:sz="2" w:space="0" w:color="666666" w:themeColor="tex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GridTable2-Accent1">
    <w:name w:val="Grid Table 2 Accent 1"/>
    <w:basedOn w:val="TableNormal"/>
    <w:uiPriority w:val="47"/>
    <w:rsid w:val="008E199F"/>
    <w:pPr>
      <w:spacing w:after="0" w:line="240" w:lineRule="auto"/>
    </w:pPr>
    <w:tblPr>
      <w:tblStyleRowBandSize w:val="1"/>
      <w:tblStyleColBandSize w:val="1"/>
      <w:tblBorders>
        <w:top w:val="single" w:sz="2" w:space="0" w:color="8EAADB" w:themeColor="accent1" w:themeTint="99"/>
        <w:bottom w:val="single" w:sz="2" w:space="0" w:color="8EAADB" w:themeColor="accent1" w:themeTint="99"/>
        <w:insideH w:val="single" w:sz="2" w:space="0" w:color="8EAADB" w:themeColor="accent1" w:themeTint="99"/>
        <w:insideV w:val="single" w:sz="2" w:space="0" w:color="8EAADB" w:themeColor="accent1" w:themeTint="99"/>
      </w:tblBorders>
    </w:tblPr>
    <w:tblStylePr w:type="firstRow">
      <w:rPr>
        <w:b/>
        <w:bCs/>
      </w:rPr>
      <w:tblPr/>
      <w:tcPr>
        <w:tcBorders>
          <w:top w:val="nil"/>
          <w:bottom w:val="single" w:sz="12" w:space="0" w:color="8EAADB" w:themeColor="accent1" w:themeTint="99"/>
          <w:insideH w:val="nil"/>
          <w:insideV w:val="nil"/>
        </w:tcBorders>
        <w:shd w:val="clear" w:color="auto" w:fill="FFFFFF" w:themeFill="background1"/>
      </w:tcPr>
    </w:tblStylePr>
    <w:tblStylePr w:type="lastRow">
      <w:rPr>
        <w:b/>
        <w:bCs/>
      </w:rPr>
      <w:tblPr/>
      <w:tcPr>
        <w:tcBorders>
          <w:top w:val="double" w:sz="2" w:space="0" w:color="8EAADB" w:themeColor="accen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D9E2F3" w:themeFill="accent1" w:themeFillTint="33"/>
      </w:tcPr>
    </w:tblStylePr>
    <w:tblStylePr w:type="band1Horz">
      <w:tblPr/>
      <w:tcPr>
        <w:shd w:val="clear" w:color="auto" w:fill="D9E2F3" w:themeFill="accent1" w:themeFillTint="33"/>
      </w:tcPr>
    </w:tblStylePr>
  </w:style>
  <w:style w:type="table" w:styleId="GridTable2-Accent2">
    <w:name w:val="Grid Table 2 Accent 2"/>
    <w:basedOn w:val="TableNormal"/>
    <w:uiPriority w:val="47"/>
    <w:rsid w:val="008E199F"/>
    <w:pPr>
      <w:spacing w:after="0" w:line="240" w:lineRule="auto"/>
    </w:pPr>
    <w:tblPr>
      <w:tblStyleRowBandSize w:val="1"/>
      <w:tblStyleColBandSize w:val="1"/>
      <w:tblBorders>
        <w:top w:val="single" w:sz="2" w:space="0" w:color="F4B083" w:themeColor="accent2" w:themeTint="99"/>
        <w:bottom w:val="single" w:sz="2" w:space="0" w:color="F4B083" w:themeColor="accent2" w:themeTint="99"/>
        <w:insideH w:val="single" w:sz="2" w:space="0" w:color="F4B083" w:themeColor="accent2" w:themeTint="99"/>
        <w:insideV w:val="single" w:sz="2" w:space="0" w:color="F4B083" w:themeColor="accent2" w:themeTint="99"/>
      </w:tblBorders>
    </w:tblPr>
    <w:tblStylePr w:type="firstRow">
      <w:rPr>
        <w:b/>
        <w:bCs/>
      </w:rPr>
      <w:tblPr/>
      <w:tcPr>
        <w:tcBorders>
          <w:top w:val="nil"/>
          <w:bottom w:val="single" w:sz="12" w:space="0" w:color="F4B083" w:themeColor="accent2" w:themeTint="99"/>
          <w:insideH w:val="nil"/>
          <w:insideV w:val="nil"/>
        </w:tcBorders>
        <w:shd w:val="clear" w:color="auto" w:fill="FFFFFF" w:themeFill="background1"/>
      </w:tcPr>
    </w:tblStylePr>
    <w:tblStylePr w:type="lastRow">
      <w:rPr>
        <w:b/>
        <w:bCs/>
      </w:rPr>
      <w:tblPr/>
      <w:tcPr>
        <w:tcBorders>
          <w:top w:val="double" w:sz="2" w:space="0" w:color="F4B083" w:themeColor="accent2"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BE4D5" w:themeFill="accent2" w:themeFillTint="33"/>
      </w:tcPr>
    </w:tblStylePr>
    <w:tblStylePr w:type="band1Horz">
      <w:tblPr/>
      <w:tcPr>
        <w:shd w:val="clear" w:color="auto" w:fill="FBE4D5" w:themeFill="accent2" w:themeFillTint="33"/>
      </w:tcPr>
    </w:tblStylePr>
  </w:style>
  <w:style w:type="table" w:styleId="GridTable2-Accent3">
    <w:name w:val="Grid Table 2 Accent 3"/>
    <w:basedOn w:val="TableNormal"/>
    <w:uiPriority w:val="47"/>
    <w:rsid w:val="008E199F"/>
    <w:pPr>
      <w:spacing w:after="0" w:line="240" w:lineRule="auto"/>
    </w:pPr>
    <w:tblPr>
      <w:tblStyleRowBandSize w:val="1"/>
      <w:tblStyleColBandSize w:val="1"/>
      <w:tblBorders>
        <w:top w:val="single" w:sz="2" w:space="0" w:color="C9C9C9" w:themeColor="accent3" w:themeTint="99"/>
        <w:bottom w:val="single" w:sz="2" w:space="0" w:color="C9C9C9" w:themeColor="accent3" w:themeTint="99"/>
        <w:insideH w:val="single" w:sz="2" w:space="0" w:color="C9C9C9" w:themeColor="accent3" w:themeTint="99"/>
        <w:insideV w:val="single" w:sz="2" w:space="0" w:color="C9C9C9" w:themeColor="accent3" w:themeTint="99"/>
      </w:tblBorders>
    </w:tblPr>
    <w:tblStylePr w:type="firstRow">
      <w:rPr>
        <w:b/>
        <w:bCs/>
      </w:rPr>
      <w:tblPr/>
      <w:tcPr>
        <w:tcBorders>
          <w:top w:val="nil"/>
          <w:bottom w:val="single" w:sz="12" w:space="0" w:color="C9C9C9" w:themeColor="accent3" w:themeTint="99"/>
          <w:insideH w:val="nil"/>
          <w:insideV w:val="nil"/>
        </w:tcBorders>
        <w:shd w:val="clear" w:color="auto" w:fill="FFFFFF" w:themeFill="background1"/>
      </w:tcPr>
    </w:tblStylePr>
    <w:tblStylePr w:type="lastRow">
      <w:rPr>
        <w:b/>
        <w:bCs/>
      </w:rPr>
      <w:tblPr/>
      <w:tcPr>
        <w:tcBorders>
          <w:top w:val="double" w:sz="2" w:space="0" w:color="C9C9C9" w:themeColor="accent3"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DEDED" w:themeFill="accent3" w:themeFillTint="33"/>
      </w:tcPr>
    </w:tblStylePr>
    <w:tblStylePr w:type="band1Horz">
      <w:tblPr/>
      <w:tcPr>
        <w:shd w:val="clear" w:color="auto" w:fill="EDEDED" w:themeFill="accent3" w:themeFillTint="33"/>
      </w:tcPr>
    </w:tblStylePr>
  </w:style>
  <w:style w:type="table" w:styleId="GridTable2-Accent4">
    <w:name w:val="Grid Table 2 Accent 4"/>
    <w:basedOn w:val="TableNormal"/>
    <w:uiPriority w:val="47"/>
    <w:rsid w:val="008E199F"/>
    <w:pPr>
      <w:spacing w:after="0" w:line="240" w:lineRule="auto"/>
    </w:pPr>
    <w:tblPr>
      <w:tblStyleRowBandSize w:val="1"/>
      <w:tblStyleColBandSize w:val="1"/>
      <w:tblBorders>
        <w:top w:val="single" w:sz="2" w:space="0" w:color="FFD966" w:themeColor="accent4" w:themeTint="99"/>
        <w:bottom w:val="single" w:sz="2" w:space="0" w:color="FFD966" w:themeColor="accent4" w:themeTint="99"/>
        <w:insideH w:val="single" w:sz="2" w:space="0" w:color="FFD966" w:themeColor="accent4" w:themeTint="99"/>
        <w:insideV w:val="single" w:sz="2" w:space="0" w:color="FFD966" w:themeColor="accent4" w:themeTint="99"/>
      </w:tblBorders>
    </w:tblPr>
    <w:tblStylePr w:type="firstRow">
      <w:rPr>
        <w:b/>
        <w:bCs/>
      </w:rPr>
      <w:tblPr/>
      <w:tcPr>
        <w:tcBorders>
          <w:top w:val="nil"/>
          <w:bottom w:val="single" w:sz="12" w:space="0" w:color="FFD966" w:themeColor="accent4" w:themeTint="99"/>
          <w:insideH w:val="nil"/>
          <w:insideV w:val="nil"/>
        </w:tcBorders>
        <w:shd w:val="clear" w:color="auto" w:fill="FFFFFF" w:themeFill="background1"/>
      </w:tcPr>
    </w:tblStylePr>
    <w:tblStylePr w:type="lastRow">
      <w:rPr>
        <w:b/>
        <w:bCs/>
      </w:rPr>
      <w:tblPr/>
      <w:tcPr>
        <w:tcBorders>
          <w:top w:val="double" w:sz="2" w:space="0" w:color="FFD966" w:themeColor="accent4"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FF2CC" w:themeFill="accent4" w:themeFillTint="33"/>
      </w:tcPr>
    </w:tblStylePr>
    <w:tblStylePr w:type="band1Horz">
      <w:tblPr/>
      <w:tcPr>
        <w:shd w:val="clear" w:color="auto" w:fill="FFF2CC" w:themeFill="accent4" w:themeFillTint="33"/>
      </w:tcPr>
    </w:tblStylePr>
  </w:style>
  <w:style w:type="table" w:styleId="GridTable2-Accent5">
    <w:name w:val="Grid Table 2 Accent 5"/>
    <w:basedOn w:val="TableNormal"/>
    <w:uiPriority w:val="47"/>
    <w:rsid w:val="008E199F"/>
    <w:pPr>
      <w:spacing w:after="0" w:line="240" w:lineRule="auto"/>
    </w:pPr>
    <w:tblPr>
      <w:tblStyleRowBandSize w:val="1"/>
      <w:tblStyleColBandSize w:val="1"/>
      <w:tblBorders>
        <w:top w:val="single" w:sz="2" w:space="0" w:color="9CC2E5" w:themeColor="accent5" w:themeTint="99"/>
        <w:bottom w:val="single" w:sz="2" w:space="0" w:color="9CC2E5" w:themeColor="accent5" w:themeTint="99"/>
        <w:insideH w:val="single" w:sz="2" w:space="0" w:color="9CC2E5" w:themeColor="accent5" w:themeTint="99"/>
        <w:insideV w:val="single" w:sz="2" w:space="0" w:color="9CC2E5" w:themeColor="accent5" w:themeTint="99"/>
      </w:tblBorders>
    </w:tblPr>
    <w:tblStylePr w:type="firstRow">
      <w:rPr>
        <w:b/>
        <w:bCs/>
      </w:rPr>
      <w:tblPr/>
      <w:tcPr>
        <w:tcBorders>
          <w:top w:val="nil"/>
          <w:bottom w:val="single" w:sz="12" w:space="0" w:color="9CC2E5" w:themeColor="accent5" w:themeTint="99"/>
          <w:insideH w:val="nil"/>
          <w:insideV w:val="nil"/>
        </w:tcBorders>
        <w:shd w:val="clear" w:color="auto" w:fill="FFFFFF" w:themeFill="background1"/>
      </w:tcPr>
    </w:tblStylePr>
    <w:tblStylePr w:type="lastRow">
      <w:rPr>
        <w:b/>
        <w:bCs/>
      </w:rPr>
      <w:tblPr/>
      <w:tcPr>
        <w:tcBorders>
          <w:top w:val="double" w:sz="2" w:space="0" w:color="9CC2E5" w:themeColor="accent5"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DEEAF6" w:themeFill="accent5" w:themeFillTint="33"/>
      </w:tcPr>
    </w:tblStylePr>
    <w:tblStylePr w:type="band1Horz">
      <w:tblPr/>
      <w:tcPr>
        <w:shd w:val="clear" w:color="auto" w:fill="DEEAF6" w:themeFill="accent5" w:themeFillTint="33"/>
      </w:tcPr>
    </w:tblStylePr>
  </w:style>
  <w:style w:type="table" w:styleId="GridTable2-Accent6">
    <w:name w:val="Grid Table 2 Accent 6"/>
    <w:basedOn w:val="TableNormal"/>
    <w:uiPriority w:val="47"/>
    <w:rsid w:val="008E199F"/>
    <w:pPr>
      <w:spacing w:after="0" w:line="240" w:lineRule="auto"/>
    </w:pPr>
    <w:tblPr>
      <w:tblStyleRowBandSize w:val="1"/>
      <w:tblStyleColBandSize w:val="1"/>
      <w:tblBorders>
        <w:top w:val="single" w:sz="2" w:space="0" w:color="A8D08D" w:themeColor="accent6" w:themeTint="99"/>
        <w:bottom w:val="single" w:sz="2" w:space="0" w:color="A8D08D" w:themeColor="accent6" w:themeTint="99"/>
        <w:insideH w:val="single" w:sz="2" w:space="0" w:color="A8D08D" w:themeColor="accent6" w:themeTint="99"/>
        <w:insideV w:val="single" w:sz="2" w:space="0" w:color="A8D08D" w:themeColor="accent6" w:themeTint="99"/>
      </w:tblBorders>
    </w:tblPr>
    <w:tblStylePr w:type="firstRow">
      <w:rPr>
        <w:b/>
        <w:bCs/>
      </w:rPr>
      <w:tblPr/>
      <w:tcPr>
        <w:tcBorders>
          <w:top w:val="nil"/>
          <w:bottom w:val="single" w:sz="12" w:space="0" w:color="A8D08D" w:themeColor="accent6" w:themeTint="99"/>
          <w:insideH w:val="nil"/>
          <w:insideV w:val="nil"/>
        </w:tcBorders>
        <w:shd w:val="clear" w:color="auto" w:fill="FFFFFF" w:themeFill="background1"/>
      </w:tcPr>
    </w:tblStylePr>
    <w:tblStylePr w:type="lastRow">
      <w:rPr>
        <w:b/>
        <w:bCs/>
      </w:rPr>
      <w:tblPr/>
      <w:tcPr>
        <w:tcBorders>
          <w:top w:val="double" w:sz="2" w:space="0" w:color="A8D08D" w:themeColor="accent6"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2EFD9" w:themeFill="accent6" w:themeFillTint="33"/>
      </w:tcPr>
    </w:tblStylePr>
    <w:tblStylePr w:type="band1Horz">
      <w:tblPr/>
      <w:tcPr>
        <w:shd w:val="clear" w:color="auto" w:fill="E2EFD9" w:themeFill="accent6" w:themeFillTint="33"/>
      </w:tcPr>
    </w:tblStylePr>
  </w:style>
  <w:style w:type="table" w:styleId="GridTable3">
    <w:name w:val="Grid Table 3"/>
    <w:basedOn w:val="TableNormal"/>
    <w:uiPriority w:val="48"/>
    <w:rsid w:val="008E199F"/>
    <w:pPr>
      <w:spacing w:after="0" w:line="240" w:lineRule="auto"/>
    </w:p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bottom w:val="single" w:sz="4" w:space="0" w:color="666666" w:themeColor="text1" w:themeTint="99"/>
        </w:tcBorders>
      </w:tcPr>
    </w:tblStylePr>
    <w:tblStylePr w:type="nwCell">
      <w:tblPr/>
      <w:tcPr>
        <w:tcBorders>
          <w:bottom w:val="single" w:sz="4" w:space="0" w:color="666666" w:themeColor="text1" w:themeTint="99"/>
        </w:tcBorders>
      </w:tcPr>
    </w:tblStylePr>
    <w:tblStylePr w:type="seCell">
      <w:tblPr/>
      <w:tcPr>
        <w:tcBorders>
          <w:top w:val="single" w:sz="4" w:space="0" w:color="666666" w:themeColor="text1" w:themeTint="99"/>
        </w:tcBorders>
      </w:tcPr>
    </w:tblStylePr>
    <w:tblStylePr w:type="swCell">
      <w:tblPr/>
      <w:tcPr>
        <w:tcBorders>
          <w:top w:val="single" w:sz="4" w:space="0" w:color="666666" w:themeColor="text1" w:themeTint="99"/>
        </w:tcBorders>
      </w:tcPr>
    </w:tblStylePr>
  </w:style>
  <w:style w:type="table" w:styleId="GridTable3-Accent1">
    <w:name w:val="Grid Table 3 Accent 1"/>
    <w:basedOn w:val="TableNormal"/>
    <w:uiPriority w:val="48"/>
    <w:rsid w:val="008E199F"/>
    <w:pPr>
      <w:spacing w:after="0" w:line="240" w:lineRule="auto"/>
    </w:pPr>
    <w:tblPr>
      <w:tblStyleRowBandSize w:val="1"/>
      <w:tblStyleColBandSize w:val="1"/>
      <w:tblBorders>
        <w:top w:val="single" w:sz="4" w:space="0" w:color="8EAADB" w:themeColor="accent1" w:themeTint="99"/>
        <w:left w:val="single" w:sz="4" w:space="0" w:color="8EAADB" w:themeColor="accent1" w:themeTint="99"/>
        <w:bottom w:val="single" w:sz="4" w:space="0" w:color="8EAADB" w:themeColor="accent1" w:themeTint="99"/>
        <w:right w:val="single" w:sz="4" w:space="0" w:color="8EAADB" w:themeColor="accent1" w:themeTint="99"/>
        <w:insideH w:val="single" w:sz="4" w:space="0" w:color="8EAADB" w:themeColor="accent1" w:themeTint="99"/>
        <w:insideV w:val="single" w:sz="4" w:space="0" w:color="8EAADB"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9E2F3" w:themeFill="accent1" w:themeFillTint="33"/>
      </w:tcPr>
    </w:tblStylePr>
    <w:tblStylePr w:type="band1Horz">
      <w:tblPr/>
      <w:tcPr>
        <w:shd w:val="clear" w:color="auto" w:fill="D9E2F3" w:themeFill="accent1" w:themeFillTint="33"/>
      </w:tcPr>
    </w:tblStylePr>
    <w:tblStylePr w:type="neCell">
      <w:tblPr/>
      <w:tcPr>
        <w:tcBorders>
          <w:bottom w:val="single" w:sz="4" w:space="0" w:color="8EAADB" w:themeColor="accent1" w:themeTint="99"/>
        </w:tcBorders>
      </w:tcPr>
    </w:tblStylePr>
    <w:tblStylePr w:type="nwCell">
      <w:tblPr/>
      <w:tcPr>
        <w:tcBorders>
          <w:bottom w:val="single" w:sz="4" w:space="0" w:color="8EAADB" w:themeColor="accent1" w:themeTint="99"/>
        </w:tcBorders>
      </w:tcPr>
    </w:tblStylePr>
    <w:tblStylePr w:type="seCell">
      <w:tblPr/>
      <w:tcPr>
        <w:tcBorders>
          <w:top w:val="single" w:sz="4" w:space="0" w:color="8EAADB" w:themeColor="accent1" w:themeTint="99"/>
        </w:tcBorders>
      </w:tcPr>
    </w:tblStylePr>
    <w:tblStylePr w:type="swCell">
      <w:tblPr/>
      <w:tcPr>
        <w:tcBorders>
          <w:top w:val="single" w:sz="4" w:space="0" w:color="8EAADB" w:themeColor="accent1" w:themeTint="99"/>
        </w:tcBorders>
      </w:tcPr>
    </w:tblStylePr>
  </w:style>
  <w:style w:type="table" w:styleId="GridTable3-Accent2">
    <w:name w:val="Grid Table 3 Accent 2"/>
    <w:basedOn w:val="TableNormal"/>
    <w:uiPriority w:val="48"/>
    <w:rsid w:val="008E199F"/>
    <w:pPr>
      <w:spacing w:after="0" w:line="240" w:lineRule="auto"/>
    </w:pPr>
    <w:tblPr>
      <w:tblStyleRowBandSize w:val="1"/>
      <w:tblStyleColBandSize w:val="1"/>
      <w:tblBorders>
        <w:top w:val="single" w:sz="4" w:space="0" w:color="F4B083" w:themeColor="accent2" w:themeTint="99"/>
        <w:left w:val="single" w:sz="4" w:space="0" w:color="F4B083" w:themeColor="accent2" w:themeTint="99"/>
        <w:bottom w:val="single" w:sz="4" w:space="0" w:color="F4B083" w:themeColor="accent2" w:themeTint="99"/>
        <w:right w:val="single" w:sz="4" w:space="0" w:color="F4B083" w:themeColor="accent2" w:themeTint="99"/>
        <w:insideH w:val="single" w:sz="4" w:space="0" w:color="F4B083" w:themeColor="accent2" w:themeTint="99"/>
        <w:insideV w:val="single" w:sz="4" w:space="0" w:color="F4B083"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BE4D5" w:themeFill="accent2" w:themeFillTint="33"/>
      </w:tcPr>
    </w:tblStylePr>
    <w:tblStylePr w:type="band1Horz">
      <w:tblPr/>
      <w:tcPr>
        <w:shd w:val="clear" w:color="auto" w:fill="FBE4D5" w:themeFill="accent2" w:themeFillTint="33"/>
      </w:tcPr>
    </w:tblStylePr>
    <w:tblStylePr w:type="neCell">
      <w:tblPr/>
      <w:tcPr>
        <w:tcBorders>
          <w:bottom w:val="single" w:sz="4" w:space="0" w:color="F4B083" w:themeColor="accent2" w:themeTint="99"/>
        </w:tcBorders>
      </w:tcPr>
    </w:tblStylePr>
    <w:tblStylePr w:type="nwCell">
      <w:tblPr/>
      <w:tcPr>
        <w:tcBorders>
          <w:bottom w:val="single" w:sz="4" w:space="0" w:color="F4B083" w:themeColor="accent2" w:themeTint="99"/>
        </w:tcBorders>
      </w:tcPr>
    </w:tblStylePr>
    <w:tblStylePr w:type="seCell">
      <w:tblPr/>
      <w:tcPr>
        <w:tcBorders>
          <w:top w:val="single" w:sz="4" w:space="0" w:color="F4B083" w:themeColor="accent2" w:themeTint="99"/>
        </w:tcBorders>
      </w:tcPr>
    </w:tblStylePr>
    <w:tblStylePr w:type="swCell">
      <w:tblPr/>
      <w:tcPr>
        <w:tcBorders>
          <w:top w:val="single" w:sz="4" w:space="0" w:color="F4B083" w:themeColor="accent2" w:themeTint="99"/>
        </w:tcBorders>
      </w:tcPr>
    </w:tblStylePr>
  </w:style>
  <w:style w:type="table" w:styleId="GridTable3-Accent3">
    <w:name w:val="Grid Table 3 Accent 3"/>
    <w:basedOn w:val="TableNormal"/>
    <w:uiPriority w:val="48"/>
    <w:rsid w:val="008E199F"/>
    <w:pPr>
      <w:spacing w:after="0" w:line="240" w:lineRule="auto"/>
    </w:pPr>
    <w:tblPr>
      <w:tblStyleRowBandSize w:val="1"/>
      <w:tblStyleColBandSize w:val="1"/>
      <w:tblBorders>
        <w:top w:val="single" w:sz="4" w:space="0" w:color="C9C9C9" w:themeColor="accent3" w:themeTint="99"/>
        <w:left w:val="single" w:sz="4" w:space="0" w:color="C9C9C9" w:themeColor="accent3" w:themeTint="99"/>
        <w:bottom w:val="single" w:sz="4" w:space="0" w:color="C9C9C9" w:themeColor="accent3" w:themeTint="99"/>
        <w:right w:val="single" w:sz="4" w:space="0" w:color="C9C9C9" w:themeColor="accent3" w:themeTint="99"/>
        <w:insideH w:val="single" w:sz="4" w:space="0" w:color="C9C9C9" w:themeColor="accent3" w:themeTint="99"/>
        <w:insideV w:val="single" w:sz="4" w:space="0" w:color="C9C9C9"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DEDED" w:themeFill="accent3" w:themeFillTint="33"/>
      </w:tcPr>
    </w:tblStylePr>
    <w:tblStylePr w:type="band1Horz">
      <w:tblPr/>
      <w:tcPr>
        <w:shd w:val="clear" w:color="auto" w:fill="EDEDED" w:themeFill="accent3" w:themeFillTint="33"/>
      </w:tcPr>
    </w:tblStylePr>
    <w:tblStylePr w:type="neCell">
      <w:tblPr/>
      <w:tcPr>
        <w:tcBorders>
          <w:bottom w:val="single" w:sz="4" w:space="0" w:color="C9C9C9" w:themeColor="accent3" w:themeTint="99"/>
        </w:tcBorders>
      </w:tcPr>
    </w:tblStylePr>
    <w:tblStylePr w:type="nwCell">
      <w:tblPr/>
      <w:tcPr>
        <w:tcBorders>
          <w:bottom w:val="single" w:sz="4" w:space="0" w:color="C9C9C9" w:themeColor="accent3" w:themeTint="99"/>
        </w:tcBorders>
      </w:tcPr>
    </w:tblStylePr>
    <w:tblStylePr w:type="seCell">
      <w:tblPr/>
      <w:tcPr>
        <w:tcBorders>
          <w:top w:val="single" w:sz="4" w:space="0" w:color="C9C9C9" w:themeColor="accent3" w:themeTint="99"/>
        </w:tcBorders>
      </w:tcPr>
    </w:tblStylePr>
    <w:tblStylePr w:type="swCell">
      <w:tblPr/>
      <w:tcPr>
        <w:tcBorders>
          <w:top w:val="single" w:sz="4" w:space="0" w:color="C9C9C9" w:themeColor="accent3" w:themeTint="99"/>
        </w:tcBorders>
      </w:tcPr>
    </w:tblStylePr>
  </w:style>
  <w:style w:type="table" w:styleId="GridTable3-Accent4">
    <w:name w:val="Grid Table 3 Accent 4"/>
    <w:basedOn w:val="TableNormal"/>
    <w:uiPriority w:val="48"/>
    <w:rsid w:val="008E199F"/>
    <w:pPr>
      <w:spacing w:after="0" w:line="240" w:lineRule="auto"/>
    </w:pPr>
    <w:tblPr>
      <w:tblStyleRowBandSize w:val="1"/>
      <w:tblStyleColBandSize w:val="1"/>
      <w:tblBorders>
        <w:top w:val="single" w:sz="4" w:space="0" w:color="FFD966" w:themeColor="accent4" w:themeTint="99"/>
        <w:left w:val="single" w:sz="4" w:space="0" w:color="FFD966" w:themeColor="accent4" w:themeTint="99"/>
        <w:bottom w:val="single" w:sz="4" w:space="0" w:color="FFD966" w:themeColor="accent4" w:themeTint="99"/>
        <w:right w:val="single" w:sz="4" w:space="0" w:color="FFD966" w:themeColor="accent4" w:themeTint="99"/>
        <w:insideH w:val="single" w:sz="4" w:space="0" w:color="FFD966" w:themeColor="accent4" w:themeTint="99"/>
        <w:insideV w:val="single" w:sz="4" w:space="0" w:color="FFD966"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FF2CC" w:themeFill="accent4" w:themeFillTint="33"/>
      </w:tcPr>
    </w:tblStylePr>
    <w:tblStylePr w:type="band1Horz">
      <w:tblPr/>
      <w:tcPr>
        <w:shd w:val="clear" w:color="auto" w:fill="FFF2CC" w:themeFill="accent4" w:themeFillTint="33"/>
      </w:tcPr>
    </w:tblStylePr>
    <w:tblStylePr w:type="neCell">
      <w:tblPr/>
      <w:tcPr>
        <w:tcBorders>
          <w:bottom w:val="single" w:sz="4" w:space="0" w:color="FFD966" w:themeColor="accent4" w:themeTint="99"/>
        </w:tcBorders>
      </w:tcPr>
    </w:tblStylePr>
    <w:tblStylePr w:type="nwCell">
      <w:tblPr/>
      <w:tcPr>
        <w:tcBorders>
          <w:bottom w:val="single" w:sz="4" w:space="0" w:color="FFD966" w:themeColor="accent4" w:themeTint="99"/>
        </w:tcBorders>
      </w:tcPr>
    </w:tblStylePr>
    <w:tblStylePr w:type="seCell">
      <w:tblPr/>
      <w:tcPr>
        <w:tcBorders>
          <w:top w:val="single" w:sz="4" w:space="0" w:color="FFD966" w:themeColor="accent4" w:themeTint="99"/>
        </w:tcBorders>
      </w:tcPr>
    </w:tblStylePr>
    <w:tblStylePr w:type="swCell">
      <w:tblPr/>
      <w:tcPr>
        <w:tcBorders>
          <w:top w:val="single" w:sz="4" w:space="0" w:color="FFD966" w:themeColor="accent4" w:themeTint="99"/>
        </w:tcBorders>
      </w:tcPr>
    </w:tblStylePr>
  </w:style>
  <w:style w:type="table" w:styleId="GridTable3-Accent5">
    <w:name w:val="Grid Table 3 Accent 5"/>
    <w:basedOn w:val="TableNormal"/>
    <w:uiPriority w:val="48"/>
    <w:rsid w:val="008E199F"/>
    <w:pPr>
      <w:spacing w:after="0" w:line="240" w:lineRule="auto"/>
    </w:pPr>
    <w:tblPr>
      <w:tblStyleRowBandSize w:val="1"/>
      <w:tblStyleColBandSize w:val="1"/>
      <w:tblBorders>
        <w:top w:val="single" w:sz="4" w:space="0" w:color="9CC2E5" w:themeColor="accent5" w:themeTint="99"/>
        <w:left w:val="single" w:sz="4" w:space="0" w:color="9CC2E5" w:themeColor="accent5" w:themeTint="99"/>
        <w:bottom w:val="single" w:sz="4" w:space="0" w:color="9CC2E5" w:themeColor="accent5" w:themeTint="99"/>
        <w:right w:val="single" w:sz="4" w:space="0" w:color="9CC2E5" w:themeColor="accent5" w:themeTint="99"/>
        <w:insideH w:val="single" w:sz="4" w:space="0" w:color="9CC2E5" w:themeColor="accent5" w:themeTint="99"/>
        <w:insideV w:val="single" w:sz="4" w:space="0" w:color="9CC2E5"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EEAF6" w:themeFill="accent5" w:themeFillTint="33"/>
      </w:tcPr>
    </w:tblStylePr>
    <w:tblStylePr w:type="band1Horz">
      <w:tblPr/>
      <w:tcPr>
        <w:shd w:val="clear" w:color="auto" w:fill="DEEAF6" w:themeFill="accent5" w:themeFillTint="33"/>
      </w:tcPr>
    </w:tblStylePr>
    <w:tblStylePr w:type="neCell">
      <w:tblPr/>
      <w:tcPr>
        <w:tcBorders>
          <w:bottom w:val="single" w:sz="4" w:space="0" w:color="9CC2E5" w:themeColor="accent5" w:themeTint="99"/>
        </w:tcBorders>
      </w:tcPr>
    </w:tblStylePr>
    <w:tblStylePr w:type="nwCell">
      <w:tblPr/>
      <w:tcPr>
        <w:tcBorders>
          <w:bottom w:val="single" w:sz="4" w:space="0" w:color="9CC2E5" w:themeColor="accent5" w:themeTint="99"/>
        </w:tcBorders>
      </w:tcPr>
    </w:tblStylePr>
    <w:tblStylePr w:type="seCell">
      <w:tblPr/>
      <w:tcPr>
        <w:tcBorders>
          <w:top w:val="single" w:sz="4" w:space="0" w:color="9CC2E5" w:themeColor="accent5" w:themeTint="99"/>
        </w:tcBorders>
      </w:tcPr>
    </w:tblStylePr>
    <w:tblStylePr w:type="swCell">
      <w:tblPr/>
      <w:tcPr>
        <w:tcBorders>
          <w:top w:val="single" w:sz="4" w:space="0" w:color="9CC2E5" w:themeColor="accent5" w:themeTint="99"/>
        </w:tcBorders>
      </w:tcPr>
    </w:tblStylePr>
  </w:style>
  <w:style w:type="table" w:styleId="GridTable3-Accent6">
    <w:name w:val="Grid Table 3 Accent 6"/>
    <w:basedOn w:val="TableNormal"/>
    <w:uiPriority w:val="48"/>
    <w:rsid w:val="008E199F"/>
    <w:pPr>
      <w:spacing w:after="0" w:line="240" w:lineRule="auto"/>
    </w:pPr>
    <w:tblPr>
      <w:tblStyleRowBandSize w:val="1"/>
      <w:tblStyleColBandSize w:val="1"/>
      <w:tblBorders>
        <w:top w:val="single" w:sz="4" w:space="0" w:color="A8D08D" w:themeColor="accent6" w:themeTint="99"/>
        <w:left w:val="single" w:sz="4" w:space="0" w:color="A8D08D" w:themeColor="accent6" w:themeTint="99"/>
        <w:bottom w:val="single" w:sz="4" w:space="0" w:color="A8D08D" w:themeColor="accent6" w:themeTint="99"/>
        <w:right w:val="single" w:sz="4" w:space="0" w:color="A8D08D" w:themeColor="accent6" w:themeTint="99"/>
        <w:insideH w:val="single" w:sz="4" w:space="0" w:color="A8D08D" w:themeColor="accent6" w:themeTint="99"/>
        <w:insideV w:val="single" w:sz="4" w:space="0" w:color="A8D08D"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2EFD9" w:themeFill="accent6" w:themeFillTint="33"/>
      </w:tcPr>
    </w:tblStylePr>
    <w:tblStylePr w:type="band1Horz">
      <w:tblPr/>
      <w:tcPr>
        <w:shd w:val="clear" w:color="auto" w:fill="E2EFD9" w:themeFill="accent6" w:themeFillTint="33"/>
      </w:tcPr>
    </w:tblStylePr>
    <w:tblStylePr w:type="neCell">
      <w:tblPr/>
      <w:tcPr>
        <w:tcBorders>
          <w:bottom w:val="single" w:sz="4" w:space="0" w:color="A8D08D" w:themeColor="accent6" w:themeTint="99"/>
        </w:tcBorders>
      </w:tcPr>
    </w:tblStylePr>
    <w:tblStylePr w:type="nwCell">
      <w:tblPr/>
      <w:tcPr>
        <w:tcBorders>
          <w:bottom w:val="single" w:sz="4" w:space="0" w:color="A8D08D" w:themeColor="accent6" w:themeTint="99"/>
        </w:tcBorders>
      </w:tcPr>
    </w:tblStylePr>
    <w:tblStylePr w:type="seCell">
      <w:tblPr/>
      <w:tcPr>
        <w:tcBorders>
          <w:top w:val="single" w:sz="4" w:space="0" w:color="A8D08D" w:themeColor="accent6" w:themeTint="99"/>
        </w:tcBorders>
      </w:tcPr>
    </w:tblStylePr>
    <w:tblStylePr w:type="swCell">
      <w:tblPr/>
      <w:tcPr>
        <w:tcBorders>
          <w:top w:val="single" w:sz="4" w:space="0" w:color="A8D08D" w:themeColor="accent6" w:themeTint="99"/>
        </w:tcBorders>
      </w:tcPr>
    </w:tblStylePr>
  </w:style>
  <w:style w:type="table" w:styleId="GridTable4">
    <w:name w:val="Grid Table 4"/>
    <w:basedOn w:val="TableNormal"/>
    <w:uiPriority w:val="49"/>
    <w:rsid w:val="008E199F"/>
    <w:pPr>
      <w:spacing w:after="0" w:line="240" w:lineRule="auto"/>
    </w:p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color w:val="FFFFFF" w:themeColor="background1"/>
      </w:rPr>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nil"/>
          <w:insideV w:val="nil"/>
        </w:tcBorders>
        <w:shd w:val="clear" w:color="auto" w:fill="000000" w:themeFill="text1"/>
      </w:tcPr>
    </w:tblStylePr>
    <w:tblStylePr w:type="lastRow">
      <w:rPr>
        <w:b/>
        <w:bCs/>
      </w:rPr>
      <w:tblPr/>
      <w:tcPr>
        <w:tcBorders>
          <w:top w:val="double" w:sz="4" w:space="0" w:color="000000" w:themeColor="text1"/>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GridTable4-Accent1">
    <w:name w:val="Grid Table 4 Accent 1"/>
    <w:basedOn w:val="TableNormal"/>
    <w:uiPriority w:val="49"/>
    <w:rsid w:val="008E199F"/>
    <w:pPr>
      <w:spacing w:after="0" w:line="240" w:lineRule="auto"/>
    </w:pPr>
    <w:tblPr>
      <w:tblStyleRowBandSize w:val="1"/>
      <w:tblStyleColBandSize w:val="1"/>
      <w:tblBorders>
        <w:top w:val="single" w:sz="4" w:space="0" w:color="8EAADB" w:themeColor="accent1" w:themeTint="99"/>
        <w:left w:val="single" w:sz="4" w:space="0" w:color="8EAADB" w:themeColor="accent1" w:themeTint="99"/>
        <w:bottom w:val="single" w:sz="4" w:space="0" w:color="8EAADB" w:themeColor="accent1" w:themeTint="99"/>
        <w:right w:val="single" w:sz="4" w:space="0" w:color="8EAADB" w:themeColor="accent1" w:themeTint="99"/>
        <w:insideH w:val="single" w:sz="4" w:space="0" w:color="8EAADB" w:themeColor="accent1" w:themeTint="99"/>
        <w:insideV w:val="single" w:sz="4" w:space="0" w:color="8EAADB" w:themeColor="accent1" w:themeTint="99"/>
      </w:tblBorders>
    </w:tblPr>
    <w:tblStylePr w:type="firstRow">
      <w:rPr>
        <w:b/>
        <w:bCs/>
        <w:color w:val="FFFFFF" w:themeColor="background1"/>
      </w:rPr>
      <w:tblPr/>
      <w:tcPr>
        <w:tcBorders>
          <w:top w:val="single" w:sz="4" w:space="0" w:color="4472C4" w:themeColor="accent1"/>
          <w:left w:val="single" w:sz="4" w:space="0" w:color="4472C4" w:themeColor="accent1"/>
          <w:bottom w:val="single" w:sz="4" w:space="0" w:color="4472C4" w:themeColor="accent1"/>
          <w:right w:val="single" w:sz="4" w:space="0" w:color="4472C4" w:themeColor="accent1"/>
          <w:insideH w:val="nil"/>
          <w:insideV w:val="nil"/>
        </w:tcBorders>
        <w:shd w:val="clear" w:color="auto" w:fill="4472C4" w:themeFill="accent1"/>
      </w:tcPr>
    </w:tblStylePr>
    <w:tblStylePr w:type="lastRow">
      <w:rPr>
        <w:b/>
        <w:bCs/>
      </w:rPr>
      <w:tblPr/>
      <w:tcPr>
        <w:tcBorders>
          <w:top w:val="double" w:sz="4" w:space="0" w:color="4472C4" w:themeColor="accent1"/>
        </w:tcBorders>
      </w:tcPr>
    </w:tblStylePr>
    <w:tblStylePr w:type="firstCol">
      <w:rPr>
        <w:b/>
        <w:bCs/>
      </w:rPr>
    </w:tblStylePr>
    <w:tblStylePr w:type="lastCol">
      <w:rPr>
        <w:b/>
        <w:bCs/>
      </w:rPr>
    </w:tblStylePr>
    <w:tblStylePr w:type="band1Vert">
      <w:tblPr/>
      <w:tcPr>
        <w:shd w:val="clear" w:color="auto" w:fill="D9E2F3" w:themeFill="accent1" w:themeFillTint="33"/>
      </w:tcPr>
    </w:tblStylePr>
    <w:tblStylePr w:type="band1Horz">
      <w:tblPr/>
      <w:tcPr>
        <w:shd w:val="clear" w:color="auto" w:fill="D9E2F3" w:themeFill="accent1" w:themeFillTint="33"/>
      </w:tcPr>
    </w:tblStylePr>
  </w:style>
  <w:style w:type="table" w:styleId="GridTable4-Accent2">
    <w:name w:val="Grid Table 4 Accent 2"/>
    <w:basedOn w:val="TableNormal"/>
    <w:uiPriority w:val="49"/>
    <w:rsid w:val="008E199F"/>
    <w:pPr>
      <w:spacing w:after="0" w:line="240" w:lineRule="auto"/>
    </w:pPr>
    <w:tblPr>
      <w:tblStyleRowBandSize w:val="1"/>
      <w:tblStyleColBandSize w:val="1"/>
      <w:tblBorders>
        <w:top w:val="single" w:sz="4" w:space="0" w:color="F4B083" w:themeColor="accent2" w:themeTint="99"/>
        <w:left w:val="single" w:sz="4" w:space="0" w:color="F4B083" w:themeColor="accent2" w:themeTint="99"/>
        <w:bottom w:val="single" w:sz="4" w:space="0" w:color="F4B083" w:themeColor="accent2" w:themeTint="99"/>
        <w:right w:val="single" w:sz="4" w:space="0" w:color="F4B083" w:themeColor="accent2" w:themeTint="99"/>
        <w:insideH w:val="single" w:sz="4" w:space="0" w:color="F4B083" w:themeColor="accent2" w:themeTint="99"/>
        <w:insideV w:val="single" w:sz="4" w:space="0" w:color="F4B083" w:themeColor="accent2" w:themeTint="99"/>
      </w:tblBorders>
    </w:tblPr>
    <w:tblStylePr w:type="firstRow">
      <w:rPr>
        <w:b/>
        <w:bCs/>
        <w:color w:val="FFFFFF" w:themeColor="background1"/>
      </w:rPr>
      <w:tblPr/>
      <w:tcPr>
        <w:tcBorders>
          <w:top w:val="single" w:sz="4" w:space="0" w:color="ED7D31" w:themeColor="accent2"/>
          <w:left w:val="single" w:sz="4" w:space="0" w:color="ED7D31" w:themeColor="accent2"/>
          <w:bottom w:val="single" w:sz="4" w:space="0" w:color="ED7D31" w:themeColor="accent2"/>
          <w:right w:val="single" w:sz="4" w:space="0" w:color="ED7D31" w:themeColor="accent2"/>
          <w:insideH w:val="nil"/>
          <w:insideV w:val="nil"/>
        </w:tcBorders>
        <w:shd w:val="clear" w:color="auto" w:fill="ED7D31" w:themeFill="accent2"/>
      </w:tcPr>
    </w:tblStylePr>
    <w:tblStylePr w:type="lastRow">
      <w:rPr>
        <w:b/>
        <w:bCs/>
      </w:rPr>
      <w:tblPr/>
      <w:tcPr>
        <w:tcBorders>
          <w:top w:val="double" w:sz="4" w:space="0" w:color="ED7D31" w:themeColor="accent2"/>
        </w:tcBorders>
      </w:tcPr>
    </w:tblStylePr>
    <w:tblStylePr w:type="firstCol">
      <w:rPr>
        <w:b/>
        <w:bCs/>
      </w:rPr>
    </w:tblStylePr>
    <w:tblStylePr w:type="lastCol">
      <w:rPr>
        <w:b/>
        <w:bCs/>
      </w:rPr>
    </w:tblStylePr>
    <w:tblStylePr w:type="band1Vert">
      <w:tblPr/>
      <w:tcPr>
        <w:shd w:val="clear" w:color="auto" w:fill="FBE4D5" w:themeFill="accent2" w:themeFillTint="33"/>
      </w:tcPr>
    </w:tblStylePr>
    <w:tblStylePr w:type="band1Horz">
      <w:tblPr/>
      <w:tcPr>
        <w:shd w:val="clear" w:color="auto" w:fill="FBE4D5" w:themeFill="accent2" w:themeFillTint="33"/>
      </w:tcPr>
    </w:tblStylePr>
  </w:style>
  <w:style w:type="table" w:styleId="GridTable4-Accent3">
    <w:name w:val="Grid Table 4 Accent 3"/>
    <w:basedOn w:val="TableNormal"/>
    <w:uiPriority w:val="49"/>
    <w:rsid w:val="008E199F"/>
    <w:pPr>
      <w:spacing w:after="0" w:line="240" w:lineRule="auto"/>
    </w:pPr>
    <w:tblPr>
      <w:tblStyleRowBandSize w:val="1"/>
      <w:tblStyleColBandSize w:val="1"/>
      <w:tblBorders>
        <w:top w:val="single" w:sz="4" w:space="0" w:color="C9C9C9" w:themeColor="accent3" w:themeTint="99"/>
        <w:left w:val="single" w:sz="4" w:space="0" w:color="C9C9C9" w:themeColor="accent3" w:themeTint="99"/>
        <w:bottom w:val="single" w:sz="4" w:space="0" w:color="C9C9C9" w:themeColor="accent3" w:themeTint="99"/>
        <w:right w:val="single" w:sz="4" w:space="0" w:color="C9C9C9" w:themeColor="accent3" w:themeTint="99"/>
        <w:insideH w:val="single" w:sz="4" w:space="0" w:color="C9C9C9" w:themeColor="accent3" w:themeTint="99"/>
        <w:insideV w:val="single" w:sz="4" w:space="0" w:color="C9C9C9" w:themeColor="accent3" w:themeTint="99"/>
      </w:tblBorders>
    </w:tblPr>
    <w:tblStylePr w:type="firstRow">
      <w:rPr>
        <w:b/>
        <w:bCs/>
        <w:color w:val="FFFFFF" w:themeColor="background1"/>
      </w:rPr>
      <w:tblPr/>
      <w:tcPr>
        <w:tcBorders>
          <w:top w:val="single" w:sz="4" w:space="0" w:color="A5A5A5" w:themeColor="accent3"/>
          <w:left w:val="single" w:sz="4" w:space="0" w:color="A5A5A5" w:themeColor="accent3"/>
          <w:bottom w:val="single" w:sz="4" w:space="0" w:color="A5A5A5" w:themeColor="accent3"/>
          <w:right w:val="single" w:sz="4" w:space="0" w:color="A5A5A5" w:themeColor="accent3"/>
          <w:insideH w:val="nil"/>
          <w:insideV w:val="nil"/>
        </w:tcBorders>
        <w:shd w:val="clear" w:color="auto" w:fill="A5A5A5" w:themeFill="accent3"/>
      </w:tcPr>
    </w:tblStylePr>
    <w:tblStylePr w:type="lastRow">
      <w:rPr>
        <w:b/>
        <w:bCs/>
      </w:rPr>
      <w:tblPr/>
      <w:tcPr>
        <w:tcBorders>
          <w:top w:val="double" w:sz="4" w:space="0" w:color="A5A5A5" w:themeColor="accent3"/>
        </w:tcBorders>
      </w:tcPr>
    </w:tblStylePr>
    <w:tblStylePr w:type="firstCol">
      <w:rPr>
        <w:b/>
        <w:bCs/>
      </w:rPr>
    </w:tblStylePr>
    <w:tblStylePr w:type="lastCol">
      <w:rPr>
        <w:b/>
        <w:bCs/>
      </w:rPr>
    </w:tblStylePr>
    <w:tblStylePr w:type="band1Vert">
      <w:tblPr/>
      <w:tcPr>
        <w:shd w:val="clear" w:color="auto" w:fill="EDEDED" w:themeFill="accent3" w:themeFillTint="33"/>
      </w:tcPr>
    </w:tblStylePr>
    <w:tblStylePr w:type="band1Horz">
      <w:tblPr/>
      <w:tcPr>
        <w:shd w:val="clear" w:color="auto" w:fill="EDEDED" w:themeFill="accent3" w:themeFillTint="33"/>
      </w:tcPr>
    </w:tblStylePr>
  </w:style>
  <w:style w:type="table" w:styleId="GridTable4-Accent4">
    <w:name w:val="Grid Table 4 Accent 4"/>
    <w:basedOn w:val="TableNormal"/>
    <w:uiPriority w:val="49"/>
    <w:rsid w:val="008E199F"/>
    <w:pPr>
      <w:spacing w:after="0" w:line="240" w:lineRule="auto"/>
    </w:pPr>
    <w:tblPr>
      <w:tblStyleRowBandSize w:val="1"/>
      <w:tblStyleColBandSize w:val="1"/>
      <w:tblBorders>
        <w:top w:val="single" w:sz="4" w:space="0" w:color="FFD966" w:themeColor="accent4" w:themeTint="99"/>
        <w:left w:val="single" w:sz="4" w:space="0" w:color="FFD966" w:themeColor="accent4" w:themeTint="99"/>
        <w:bottom w:val="single" w:sz="4" w:space="0" w:color="FFD966" w:themeColor="accent4" w:themeTint="99"/>
        <w:right w:val="single" w:sz="4" w:space="0" w:color="FFD966" w:themeColor="accent4" w:themeTint="99"/>
        <w:insideH w:val="single" w:sz="4" w:space="0" w:color="FFD966" w:themeColor="accent4" w:themeTint="99"/>
        <w:insideV w:val="single" w:sz="4" w:space="0" w:color="FFD966" w:themeColor="accent4" w:themeTint="99"/>
      </w:tblBorders>
    </w:tblPr>
    <w:tblStylePr w:type="firstRow">
      <w:rPr>
        <w:b/>
        <w:bCs/>
        <w:color w:val="FFFFFF" w:themeColor="background1"/>
      </w:rPr>
      <w:tblPr/>
      <w:tcPr>
        <w:tcBorders>
          <w:top w:val="single" w:sz="4" w:space="0" w:color="FFC000" w:themeColor="accent4"/>
          <w:left w:val="single" w:sz="4" w:space="0" w:color="FFC000" w:themeColor="accent4"/>
          <w:bottom w:val="single" w:sz="4" w:space="0" w:color="FFC000" w:themeColor="accent4"/>
          <w:right w:val="single" w:sz="4" w:space="0" w:color="FFC000" w:themeColor="accent4"/>
          <w:insideH w:val="nil"/>
          <w:insideV w:val="nil"/>
        </w:tcBorders>
        <w:shd w:val="clear" w:color="auto" w:fill="FFC000" w:themeFill="accent4"/>
      </w:tcPr>
    </w:tblStylePr>
    <w:tblStylePr w:type="lastRow">
      <w:rPr>
        <w:b/>
        <w:bCs/>
      </w:rPr>
      <w:tblPr/>
      <w:tcPr>
        <w:tcBorders>
          <w:top w:val="double" w:sz="4" w:space="0" w:color="FFC000" w:themeColor="accent4"/>
        </w:tcBorders>
      </w:tcPr>
    </w:tblStylePr>
    <w:tblStylePr w:type="firstCol">
      <w:rPr>
        <w:b/>
        <w:bCs/>
      </w:rPr>
    </w:tblStylePr>
    <w:tblStylePr w:type="lastCol">
      <w:rPr>
        <w:b/>
        <w:bCs/>
      </w:rPr>
    </w:tblStylePr>
    <w:tblStylePr w:type="band1Vert">
      <w:tblPr/>
      <w:tcPr>
        <w:shd w:val="clear" w:color="auto" w:fill="FFF2CC" w:themeFill="accent4" w:themeFillTint="33"/>
      </w:tcPr>
    </w:tblStylePr>
    <w:tblStylePr w:type="band1Horz">
      <w:tblPr/>
      <w:tcPr>
        <w:shd w:val="clear" w:color="auto" w:fill="FFF2CC" w:themeFill="accent4" w:themeFillTint="33"/>
      </w:tcPr>
    </w:tblStylePr>
  </w:style>
  <w:style w:type="table" w:styleId="GridTable4-Accent5">
    <w:name w:val="Grid Table 4 Accent 5"/>
    <w:basedOn w:val="TableNormal"/>
    <w:uiPriority w:val="49"/>
    <w:rsid w:val="008E199F"/>
    <w:pPr>
      <w:spacing w:after="0" w:line="240" w:lineRule="auto"/>
    </w:pPr>
    <w:tblPr>
      <w:tblStyleRowBandSize w:val="1"/>
      <w:tblStyleColBandSize w:val="1"/>
      <w:tblBorders>
        <w:top w:val="single" w:sz="4" w:space="0" w:color="9CC2E5" w:themeColor="accent5" w:themeTint="99"/>
        <w:left w:val="single" w:sz="4" w:space="0" w:color="9CC2E5" w:themeColor="accent5" w:themeTint="99"/>
        <w:bottom w:val="single" w:sz="4" w:space="0" w:color="9CC2E5" w:themeColor="accent5" w:themeTint="99"/>
        <w:right w:val="single" w:sz="4" w:space="0" w:color="9CC2E5" w:themeColor="accent5" w:themeTint="99"/>
        <w:insideH w:val="single" w:sz="4" w:space="0" w:color="9CC2E5" w:themeColor="accent5" w:themeTint="99"/>
        <w:insideV w:val="single" w:sz="4" w:space="0" w:color="9CC2E5" w:themeColor="accent5" w:themeTint="99"/>
      </w:tblBorders>
    </w:tblPr>
    <w:tblStylePr w:type="firstRow">
      <w:rPr>
        <w:b/>
        <w:bCs/>
        <w:color w:val="FFFFFF" w:themeColor="background1"/>
      </w:rPr>
      <w:tblPr/>
      <w:tcPr>
        <w:tcBorders>
          <w:top w:val="single" w:sz="4" w:space="0" w:color="5B9BD5" w:themeColor="accent5"/>
          <w:left w:val="single" w:sz="4" w:space="0" w:color="5B9BD5" w:themeColor="accent5"/>
          <w:bottom w:val="single" w:sz="4" w:space="0" w:color="5B9BD5" w:themeColor="accent5"/>
          <w:right w:val="single" w:sz="4" w:space="0" w:color="5B9BD5" w:themeColor="accent5"/>
          <w:insideH w:val="nil"/>
          <w:insideV w:val="nil"/>
        </w:tcBorders>
        <w:shd w:val="clear" w:color="auto" w:fill="5B9BD5" w:themeFill="accent5"/>
      </w:tcPr>
    </w:tblStylePr>
    <w:tblStylePr w:type="lastRow">
      <w:rPr>
        <w:b/>
        <w:bCs/>
      </w:rPr>
      <w:tblPr/>
      <w:tcPr>
        <w:tcBorders>
          <w:top w:val="double" w:sz="4" w:space="0" w:color="5B9BD5" w:themeColor="accent5"/>
        </w:tcBorders>
      </w:tcPr>
    </w:tblStylePr>
    <w:tblStylePr w:type="firstCol">
      <w:rPr>
        <w:b/>
        <w:bCs/>
      </w:rPr>
    </w:tblStylePr>
    <w:tblStylePr w:type="lastCol">
      <w:rPr>
        <w:b/>
        <w:bCs/>
      </w:rPr>
    </w:tblStylePr>
    <w:tblStylePr w:type="band1Vert">
      <w:tblPr/>
      <w:tcPr>
        <w:shd w:val="clear" w:color="auto" w:fill="DEEAF6" w:themeFill="accent5" w:themeFillTint="33"/>
      </w:tcPr>
    </w:tblStylePr>
    <w:tblStylePr w:type="band1Horz">
      <w:tblPr/>
      <w:tcPr>
        <w:shd w:val="clear" w:color="auto" w:fill="DEEAF6" w:themeFill="accent5" w:themeFillTint="33"/>
      </w:tcPr>
    </w:tblStylePr>
  </w:style>
  <w:style w:type="table" w:styleId="GridTable4-Accent6">
    <w:name w:val="Grid Table 4 Accent 6"/>
    <w:basedOn w:val="TableNormal"/>
    <w:uiPriority w:val="49"/>
    <w:rsid w:val="008E199F"/>
    <w:pPr>
      <w:spacing w:after="0" w:line="240" w:lineRule="auto"/>
    </w:pPr>
    <w:tblPr>
      <w:tblStyleRowBandSize w:val="1"/>
      <w:tblStyleColBandSize w:val="1"/>
      <w:tblBorders>
        <w:top w:val="single" w:sz="4" w:space="0" w:color="A8D08D" w:themeColor="accent6" w:themeTint="99"/>
        <w:left w:val="single" w:sz="4" w:space="0" w:color="A8D08D" w:themeColor="accent6" w:themeTint="99"/>
        <w:bottom w:val="single" w:sz="4" w:space="0" w:color="A8D08D" w:themeColor="accent6" w:themeTint="99"/>
        <w:right w:val="single" w:sz="4" w:space="0" w:color="A8D08D" w:themeColor="accent6" w:themeTint="99"/>
        <w:insideH w:val="single" w:sz="4" w:space="0" w:color="A8D08D" w:themeColor="accent6" w:themeTint="99"/>
        <w:insideV w:val="single" w:sz="4" w:space="0" w:color="A8D08D" w:themeColor="accent6" w:themeTint="99"/>
      </w:tblBorders>
    </w:tblPr>
    <w:tblStylePr w:type="firstRow">
      <w:rPr>
        <w:b/>
        <w:bCs/>
        <w:color w:val="FFFFFF" w:themeColor="background1"/>
      </w:rPr>
      <w:tblPr/>
      <w:tcPr>
        <w:tcBorders>
          <w:top w:val="single" w:sz="4" w:space="0" w:color="70AD47" w:themeColor="accent6"/>
          <w:left w:val="single" w:sz="4" w:space="0" w:color="70AD47" w:themeColor="accent6"/>
          <w:bottom w:val="single" w:sz="4" w:space="0" w:color="70AD47" w:themeColor="accent6"/>
          <w:right w:val="single" w:sz="4" w:space="0" w:color="70AD47" w:themeColor="accent6"/>
          <w:insideH w:val="nil"/>
          <w:insideV w:val="nil"/>
        </w:tcBorders>
        <w:shd w:val="clear" w:color="auto" w:fill="70AD47" w:themeFill="accent6"/>
      </w:tcPr>
    </w:tblStylePr>
    <w:tblStylePr w:type="lastRow">
      <w:rPr>
        <w:b/>
        <w:bCs/>
      </w:rPr>
      <w:tblPr/>
      <w:tcPr>
        <w:tcBorders>
          <w:top w:val="double" w:sz="4" w:space="0" w:color="70AD47" w:themeColor="accent6"/>
        </w:tcBorders>
      </w:tcPr>
    </w:tblStylePr>
    <w:tblStylePr w:type="firstCol">
      <w:rPr>
        <w:b/>
        <w:bCs/>
      </w:rPr>
    </w:tblStylePr>
    <w:tblStylePr w:type="lastCol">
      <w:rPr>
        <w:b/>
        <w:bCs/>
      </w:rPr>
    </w:tblStylePr>
    <w:tblStylePr w:type="band1Vert">
      <w:tblPr/>
      <w:tcPr>
        <w:shd w:val="clear" w:color="auto" w:fill="E2EFD9" w:themeFill="accent6" w:themeFillTint="33"/>
      </w:tcPr>
    </w:tblStylePr>
    <w:tblStylePr w:type="band1Horz">
      <w:tblPr/>
      <w:tcPr>
        <w:shd w:val="clear" w:color="auto" w:fill="E2EFD9" w:themeFill="accent6" w:themeFillTint="33"/>
      </w:tcPr>
    </w:tblStylePr>
  </w:style>
  <w:style w:type="table" w:styleId="GridTable5Dark-Accent1">
    <w:name w:val="Grid Table 5 Dark Accent 1"/>
    <w:basedOn w:val="TableNormal"/>
    <w:uiPriority w:val="50"/>
    <w:rsid w:val="008E199F"/>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9E2F3"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472C4"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472C4"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472C4"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472C4" w:themeFill="accent1"/>
      </w:tcPr>
    </w:tblStylePr>
    <w:tblStylePr w:type="band1Vert">
      <w:tblPr/>
      <w:tcPr>
        <w:shd w:val="clear" w:color="auto" w:fill="B4C6E7" w:themeFill="accent1" w:themeFillTint="66"/>
      </w:tcPr>
    </w:tblStylePr>
    <w:tblStylePr w:type="band1Horz">
      <w:tblPr/>
      <w:tcPr>
        <w:shd w:val="clear" w:color="auto" w:fill="B4C6E7" w:themeFill="accent1" w:themeFillTint="66"/>
      </w:tcPr>
    </w:tblStylePr>
  </w:style>
  <w:style w:type="table" w:styleId="GridTable5Dark-Accent2">
    <w:name w:val="Grid Table 5 Dark Accent 2"/>
    <w:basedOn w:val="TableNormal"/>
    <w:uiPriority w:val="50"/>
    <w:rsid w:val="008E199F"/>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BE4D5" w:themeFill="accent2"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ED7D31" w:themeFill="accent2"/>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ED7D31" w:themeFill="accent2"/>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ED7D31" w:themeFill="accent2"/>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ED7D31" w:themeFill="accent2"/>
      </w:tcPr>
    </w:tblStylePr>
    <w:tblStylePr w:type="band1Vert">
      <w:tblPr/>
      <w:tcPr>
        <w:shd w:val="clear" w:color="auto" w:fill="F7CAAC" w:themeFill="accent2" w:themeFillTint="66"/>
      </w:tcPr>
    </w:tblStylePr>
    <w:tblStylePr w:type="band1Horz">
      <w:tblPr/>
      <w:tcPr>
        <w:shd w:val="clear" w:color="auto" w:fill="F7CAAC" w:themeFill="accent2" w:themeFillTint="66"/>
      </w:tcPr>
    </w:tblStylePr>
  </w:style>
  <w:style w:type="table" w:styleId="GridTable5Dark-Accent3">
    <w:name w:val="Grid Table 5 Dark Accent 3"/>
    <w:basedOn w:val="TableNormal"/>
    <w:uiPriority w:val="50"/>
    <w:rsid w:val="008E199F"/>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DEDED" w:themeFill="accent3"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A5A5A5" w:themeFill="accent3"/>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A5A5A5" w:themeFill="accent3"/>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A5A5A5" w:themeFill="accent3"/>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A5A5A5" w:themeFill="accent3"/>
      </w:tcPr>
    </w:tblStylePr>
    <w:tblStylePr w:type="band1Vert">
      <w:tblPr/>
      <w:tcPr>
        <w:shd w:val="clear" w:color="auto" w:fill="DBDBDB" w:themeFill="accent3" w:themeFillTint="66"/>
      </w:tcPr>
    </w:tblStylePr>
    <w:tblStylePr w:type="band1Horz">
      <w:tblPr/>
      <w:tcPr>
        <w:shd w:val="clear" w:color="auto" w:fill="DBDBDB" w:themeFill="accent3" w:themeFillTint="66"/>
      </w:tcPr>
    </w:tblStylePr>
  </w:style>
  <w:style w:type="table" w:styleId="GridTable5Dark-Accent4">
    <w:name w:val="Grid Table 5 Dark Accent 4"/>
    <w:basedOn w:val="TableNormal"/>
    <w:uiPriority w:val="50"/>
    <w:rsid w:val="008E199F"/>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FF2CC" w:themeFill="accent4"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FFC000" w:themeFill="accent4"/>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FFC000" w:themeFill="accent4"/>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FFC000" w:themeFill="accent4"/>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FFC000" w:themeFill="accent4"/>
      </w:tcPr>
    </w:tblStylePr>
    <w:tblStylePr w:type="band1Vert">
      <w:tblPr/>
      <w:tcPr>
        <w:shd w:val="clear" w:color="auto" w:fill="FFE599" w:themeFill="accent4" w:themeFillTint="66"/>
      </w:tcPr>
    </w:tblStylePr>
    <w:tblStylePr w:type="band1Horz">
      <w:tblPr/>
      <w:tcPr>
        <w:shd w:val="clear" w:color="auto" w:fill="FFE599" w:themeFill="accent4" w:themeFillTint="66"/>
      </w:tcPr>
    </w:tblStylePr>
  </w:style>
  <w:style w:type="table" w:styleId="GridTable5Dark-Accent5">
    <w:name w:val="Grid Table 5 Dark Accent 5"/>
    <w:basedOn w:val="TableNormal"/>
    <w:uiPriority w:val="50"/>
    <w:rsid w:val="008E199F"/>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EEAF6"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5B9BD5"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5B9BD5"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5B9BD5"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5B9BD5" w:themeFill="accent5"/>
      </w:tcPr>
    </w:tblStylePr>
    <w:tblStylePr w:type="band1Vert">
      <w:tblPr/>
      <w:tcPr>
        <w:shd w:val="clear" w:color="auto" w:fill="BDD6EE" w:themeFill="accent5" w:themeFillTint="66"/>
      </w:tcPr>
    </w:tblStylePr>
    <w:tblStylePr w:type="band1Horz">
      <w:tblPr/>
      <w:tcPr>
        <w:shd w:val="clear" w:color="auto" w:fill="BDD6EE" w:themeFill="accent5" w:themeFillTint="66"/>
      </w:tcPr>
    </w:tblStylePr>
  </w:style>
  <w:style w:type="table" w:styleId="GridTable5Dark-Accent6">
    <w:name w:val="Grid Table 5 Dark Accent 6"/>
    <w:basedOn w:val="TableNormal"/>
    <w:uiPriority w:val="50"/>
    <w:rsid w:val="008E199F"/>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2EFD9" w:themeFill="accent6"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70AD47" w:themeFill="accent6"/>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70AD47" w:themeFill="accent6"/>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70AD47" w:themeFill="accent6"/>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70AD47" w:themeFill="accent6"/>
      </w:tcPr>
    </w:tblStylePr>
    <w:tblStylePr w:type="band1Vert">
      <w:tblPr/>
      <w:tcPr>
        <w:shd w:val="clear" w:color="auto" w:fill="C5E0B3" w:themeFill="accent6" w:themeFillTint="66"/>
      </w:tcPr>
    </w:tblStylePr>
    <w:tblStylePr w:type="band1Horz">
      <w:tblPr/>
      <w:tcPr>
        <w:shd w:val="clear" w:color="auto" w:fill="C5E0B3" w:themeFill="accent6" w:themeFillTint="66"/>
      </w:tcPr>
    </w:tblStylePr>
  </w:style>
  <w:style w:type="table" w:styleId="GridTable6Colourful">
    <w:name w:val="Grid Table 6 Colorful"/>
    <w:basedOn w:val="TableNormal"/>
    <w:uiPriority w:val="51"/>
    <w:rsid w:val="008E199F"/>
    <w:pPr>
      <w:spacing w:after="0" w:line="240" w:lineRule="auto"/>
    </w:pPr>
    <w:rPr>
      <w:color w:val="000000" w:themeColor="text1"/>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bottom w:val="single" w:sz="12" w:space="0" w:color="666666" w:themeColor="text1" w:themeTint="99"/>
        </w:tcBorders>
      </w:tcPr>
    </w:tblStylePr>
    <w:tblStylePr w:type="lastRow">
      <w:rPr>
        <w:b/>
        <w:bCs/>
      </w:rPr>
      <w:tblPr/>
      <w:tcPr>
        <w:tcBorders>
          <w:top w:val="doub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GridTable6ColourfulAccent1">
    <w:name w:val="Grid Table 6 Colorful Accent 1"/>
    <w:basedOn w:val="TableNormal"/>
    <w:uiPriority w:val="51"/>
    <w:rsid w:val="008E199F"/>
    <w:pPr>
      <w:spacing w:after="0" w:line="240" w:lineRule="auto"/>
    </w:pPr>
    <w:rPr>
      <w:color w:val="2F5496" w:themeColor="accent1" w:themeShade="BF"/>
    </w:rPr>
    <w:tblPr>
      <w:tblStyleRowBandSize w:val="1"/>
      <w:tblStyleColBandSize w:val="1"/>
      <w:tblBorders>
        <w:top w:val="single" w:sz="4" w:space="0" w:color="8EAADB" w:themeColor="accent1" w:themeTint="99"/>
        <w:left w:val="single" w:sz="4" w:space="0" w:color="8EAADB" w:themeColor="accent1" w:themeTint="99"/>
        <w:bottom w:val="single" w:sz="4" w:space="0" w:color="8EAADB" w:themeColor="accent1" w:themeTint="99"/>
        <w:right w:val="single" w:sz="4" w:space="0" w:color="8EAADB" w:themeColor="accent1" w:themeTint="99"/>
        <w:insideH w:val="single" w:sz="4" w:space="0" w:color="8EAADB" w:themeColor="accent1" w:themeTint="99"/>
        <w:insideV w:val="single" w:sz="4" w:space="0" w:color="8EAADB" w:themeColor="accent1" w:themeTint="99"/>
      </w:tblBorders>
    </w:tblPr>
    <w:tblStylePr w:type="firstRow">
      <w:rPr>
        <w:b/>
        <w:bCs/>
      </w:rPr>
      <w:tblPr/>
      <w:tcPr>
        <w:tcBorders>
          <w:bottom w:val="single" w:sz="12" w:space="0" w:color="8EAADB" w:themeColor="accent1" w:themeTint="99"/>
        </w:tcBorders>
      </w:tcPr>
    </w:tblStylePr>
    <w:tblStylePr w:type="lastRow">
      <w:rPr>
        <w:b/>
        <w:bCs/>
      </w:rPr>
      <w:tblPr/>
      <w:tcPr>
        <w:tcBorders>
          <w:top w:val="double" w:sz="4" w:space="0" w:color="8EAADB" w:themeColor="accent1" w:themeTint="99"/>
        </w:tcBorders>
      </w:tcPr>
    </w:tblStylePr>
    <w:tblStylePr w:type="firstCol">
      <w:rPr>
        <w:b/>
        <w:bCs/>
      </w:rPr>
    </w:tblStylePr>
    <w:tblStylePr w:type="lastCol">
      <w:rPr>
        <w:b/>
        <w:bCs/>
      </w:rPr>
    </w:tblStylePr>
    <w:tblStylePr w:type="band1Vert">
      <w:tblPr/>
      <w:tcPr>
        <w:shd w:val="clear" w:color="auto" w:fill="D9E2F3" w:themeFill="accent1" w:themeFillTint="33"/>
      </w:tcPr>
    </w:tblStylePr>
    <w:tblStylePr w:type="band1Horz">
      <w:tblPr/>
      <w:tcPr>
        <w:shd w:val="clear" w:color="auto" w:fill="D9E2F3" w:themeFill="accent1" w:themeFillTint="33"/>
      </w:tcPr>
    </w:tblStylePr>
  </w:style>
  <w:style w:type="table" w:styleId="GridTable6ColourfulAccent2">
    <w:name w:val="Grid Table 6 Colorful Accent 2"/>
    <w:basedOn w:val="TableNormal"/>
    <w:uiPriority w:val="51"/>
    <w:rsid w:val="008E199F"/>
    <w:pPr>
      <w:spacing w:after="0" w:line="240" w:lineRule="auto"/>
    </w:pPr>
    <w:rPr>
      <w:color w:val="C45911" w:themeColor="accent2" w:themeShade="BF"/>
    </w:rPr>
    <w:tblPr>
      <w:tblStyleRowBandSize w:val="1"/>
      <w:tblStyleColBandSize w:val="1"/>
      <w:tblBorders>
        <w:top w:val="single" w:sz="4" w:space="0" w:color="F4B083" w:themeColor="accent2" w:themeTint="99"/>
        <w:left w:val="single" w:sz="4" w:space="0" w:color="F4B083" w:themeColor="accent2" w:themeTint="99"/>
        <w:bottom w:val="single" w:sz="4" w:space="0" w:color="F4B083" w:themeColor="accent2" w:themeTint="99"/>
        <w:right w:val="single" w:sz="4" w:space="0" w:color="F4B083" w:themeColor="accent2" w:themeTint="99"/>
        <w:insideH w:val="single" w:sz="4" w:space="0" w:color="F4B083" w:themeColor="accent2" w:themeTint="99"/>
        <w:insideV w:val="single" w:sz="4" w:space="0" w:color="F4B083" w:themeColor="accent2" w:themeTint="99"/>
      </w:tblBorders>
    </w:tblPr>
    <w:tblStylePr w:type="firstRow">
      <w:rPr>
        <w:b/>
        <w:bCs/>
      </w:rPr>
      <w:tblPr/>
      <w:tcPr>
        <w:tcBorders>
          <w:bottom w:val="single" w:sz="12" w:space="0" w:color="F4B083" w:themeColor="accent2" w:themeTint="99"/>
        </w:tcBorders>
      </w:tcPr>
    </w:tblStylePr>
    <w:tblStylePr w:type="lastRow">
      <w:rPr>
        <w:b/>
        <w:bCs/>
      </w:rPr>
      <w:tblPr/>
      <w:tcPr>
        <w:tcBorders>
          <w:top w:val="double" w:sz="4" w:space="0" w:color="F4B083" w:themeColor="accent2" w:themeTint="99"/>
        </w:tcBorders>
      </w:tcPr>
    </w:tblStylePr>
    <w:tblStylePr w:type="firstCol">
      <w:rPr>
        <w:b/>
        <w:bCs/>
      </w:rPr>
    </w:tblStylePr>
    <w:tblStylePr w:type="lastCol">
      <w:rPr>
        <w:b/>
        <w:bCs/>
      </w:rPr>
    </w:tblStylePr>
    <w:tblStylePr w:type="band1Vert">
      <w:tblPr/>
      <w:tcPr>
        <w:shd w:val="clear" w:color="auto" w:fill="FBE4D5" w:themeFill="accent2" w:themeFillTint="33"/>
      </w:tcPr>
    </w:tblStylePr>
    <w:tblStylePr w:type="band1Horz">
      <w:tblPr/>
      <w:tcPr>
        <w:shd w:val="clear" w:color="auto" w:fill="FBE4D5" w:themeFill="accent2" w:themeFillTint="33"/>
      </w:tcPr>
    </w:tblStylePr>
  </w:style>
  <w:style w:type="table" w:styleId="GridTable6ColourfulAccent3">
    <w:name w:val="Grid Table 6 Colorful Accent 3"/>
    <w:basedOn w:val="TableNormal"/>
    <w:uiPriority w:val="51"/>
    <w:rsid w:val="008E199F"/>
    <w:pPr>
      <w:spacing w:after="0" w:line="240" w:lineRule="auto"/>
    </w:pPr>
    <w:rPr>
      <w:color w:val="7B7B7B" w:themeColor="accent3" w:themeShade="BF"/>
    </w:rPr>
    <w:tblPr>
      <w:tblStyleRowBandSize w:val="1"/>
      <w:tblStyleColBandSize w:val="1"/>
      <w:tblBorders>
        <w:top w:val="single" w:sz="4" w:space="0" w:color="C9C9C9" w:themeColor="accent3" w:themeTint="99"/>
        <w:left w:val="single" w:sz="4" w:space="0" w:color="C9C9C9" w:themeColor="accent3" w:themeTint="99"/>
        <w:bottom w:val="single" w:sz="4" w:space="0" w:color="C9C9C9" w:themeColor="accent3" w:themeTint="99"/>
        <w:right w:val="single" w:sz="4" w:space="0" w:color="C9C9C9" w:themeColor="accent3" w:themeTint="99"/>
        <w:insideH w:val="single" w:sz="4" w:space="0" w:color="C9C9C9" w:themeColor="accent3" w:themeTint="99"/>
        <w:insideV w:val="single" w:sz="4" w:space="0" w:color="C9C9C9" w:themeColor="accent3" w:themeTint="99"/>
      </w:tblBorders>
    </w:tblPr>
    <w:tblStylePr w:type="firstRow">
      <w:rPr>
        <w:b/>
        <w:bCs/>
      </w:rPr>
      <w:tblPr/>
      <w:tcPr>
        <w:tcBorders>
          <w:bottom w:val="single" w:sz="12" w:space="0" w:color="C9C9C9" w:themeColor="accent3" w:themeTint="99"/>
        </w:tcBorders>
      </w:tcPr>
    </w:tblStylePr>
    <w:tblStylePr w:type="lastRow">
      <w:rPr>
        <w:b/>
        <w:bCs/>
      </w:rPr>
      <w:tblPr/>
      <w:tcPr>
        <w:tcBorders>
          <w:top w:val="double" w:sz="4" w:space="0" w:color="C9C9C9" w:themeColor="accent3" w:themeTint="99"/>
        </w:tcBorders>
      </w:tcPr>
    </w:tblStylePr>
    <w:tblStylePr w:type="firstCol">
      <w:rPr>
        <w:b/>
        <w:bCs/>
      </w:rPr>
    </w:tblStylePr>
    <w:tblStylePr w:type="lastCol">
      <w:rPr>
        <w:b/>
        <w:bCs/>
      </w:rPr>
    </w:tblStylePr>
    <w:tblStylePr w:type="band1Vert">
      <w:tblPr/>
      <w:tcPr>
        <w:shd w:val="clear" w:color="auto" w:fill="EDEDED" w:themeFill="accent3" w:themeFillTint="33"/>
      </w:tcPr>
    </w:tblStylePr>
    <w:tblStylePr w:type="band1Horz">
      <w:tblPr/>
      <w:tcPr>
        <w:shd w:val="clear" w:color="auto" w:fill="EDEDED" w:themeFill="accent3" w:themeFillTint="33"/>
      </w:tcPr>
    </w:tblStylePr>
  </w:style>
  <w:style w:type="table" w:styleId="GridTable6ColourfulAccent4">
    <w:name w:val="Grid Table 6 Colorful Accent 4"/>
    <w:basedOn w:val="TableNormal"/>
    <w:uiPriority w:val="51"/>
    <w:rsid w:val="008E199F"/>
    <w:pPr>
      <w:spacing w:after="0" w:line="240" w:lineRule="auto"/>
    </w:pPr>
    <w:rPr>
      <w:color w:val="BF8F00" w:themeColor="accent4" w:themeShade="BF"/>
    </w:rPr>
    <w:tblPr>
      <w:tblStyleRowBandSize w:val="1"/>
      <w:tblStyleColBandSize w:val="1"/>
      <w:tblBorders>
        <w:top w:val="single" w:sz="4" w:space="0" w:color="FFD966" w:themeColor="accent4" w:themeTint="99"/>
        <w:left w:val="single" w:sz="4" w:space="0" w:color="FFD966" w:themeColor="accent4" w:themeTint="99"/>
        <w:bottom w:val="single" w:sz="4" w:space="0" w:color="FFD966" w:themeColor="accent4" w:themeTint="99"/>
        <w:right w:val="single" w:sz="4" w:space="0" w:color="FFD966" w:themeColor="accent4" w:themeTint="99"/>
        <w:insideH w:val="single" w:sz="4" w:space="0" w:color="FFD966" w:themeColor="accent4" w:themeTint="99"/>
        <w:insideV w:val="single" w:sz="4" w:space="0" w:color="FFD966" w:themeColor="accent4" w:themeTint="99"/>
      </w:tblBorders>
    </w:tblPr>
    <w:tblStylePr w:type="firstRow">
      <w:rPr>
        <w:b/>
        <w:bCs/>
      </w:rPr>
      <w:tblPr/>
      <w:tcPr>
        <w:tcBorders>
          <w:bottom w:val="single" w:sz="12" w:space="0" w:color="FFD966" w:themeColor="accent4" w:themeTint="99"/>
        </w:tcBorders>
      </w:tcPr>
    </w:tblStylePr>
    <w:tblStylePr w:type="lastRow">
      <w:rPr>
        <w:b/>
        <w:bCs/>
      </w:rPr>
      <w:tblPr/>
      <w:tcPr>
        <w:tcBorders>
          <w:top w:val="double" w:sz="4" w:space="0" w:color="FFD966" w:themeColor="accent4" w:themeTint="99"/>
        </w:tcBorders>
      </w:tcPr>
    </w:tblStylePr>
    <w:tblStylePr w:type="firstCol">
      <w:rPr>
        <w:b/>
        <w:bCs/>
      </w:rPr>
    </w:tblStylePr>
    <w:tblStylePr w:type="lastCol">
      <w:rPr>
        <w:b/>
        <w:bCs/>
      </w:rPr>
    </w:tblStylePr>
    <w:tblStylePr w:type="band1Vert">
      <w:tblPr/>
      <w:tcPr>
        <w:shd w:val="clear" w:color="auto" w:fill="FFF2CC" w:themeFill="accent4" w:themeFillTint="33"/>
      </w:tcPr>
    </w:tblStylePr>
    <w:tblStylePr w:type="band1Horz">
      <w:tblPr/>
      <w:tcPr>
        <w:shd w:val="clear" w:color="auto" w:fill="FFF2CC" w:themeFill="accent4" w:themeFillTint="33"/>
      </w:tcPr>
    </w:tblStylePr>
  </w:style>
  <w:style w:type="table" w:styleId="GridTable6ColourfulAccent5">
    <w:name w:val="Grid Table 6 Colorful Accent 5"/>
    <w:basedOn w:val="TableNormal"/>
    <w:uiPriority w:val="51"/>
    <w:rsid w:val="008E199F"/>
    <w:pPr>
      <w:spacing w:after="0" w:line="240" w:lineRule="auto"/>
    </w:pPr>
    <w:rPr>
      <w:color w:val="2E74B5" w:themeColor="accent5" w:themeShade="BF"/>
    </w:rPr>
    <w:tblPr>
      <w:tblStyleRowBandSize w:val="1"/>
      <w:tblStyleColBandSize w:val="1"/>
      <w:tblBorders>
        <w:top w:val="single" w:sz="4" w:space="0" w:color="9CC2E5" w:themeColor="accent5" w:themeTint="99"/>
        <w:left w:val="single" w:sz="4" w:space="0" w:color="9CC2E5" w:themeColor="accent5" w:themeTint="99"/>
        <w:bottom w:val="single" w:sz="4" w:space="0" w:color="9CC2E5" w:themeColor="accent5" w:themeTint="99"/>
        <w:right w:val="single" w:sz="4" w:space="0" w:color="9CC2E5" w:themeColor="accent5" w:themeTint="99"/>
        <w:insideH w:val="single" w:sz="4" w:space="0" w:color="9CC2E5" w:themeColor="accent5" w:themeTint="99"/>
        <w:insideV w:val="single" w:sz="4" w:space="0" w:color="9CC2E5" w:themeColor="accent5" w:themeTint="99"/>
      </w:tblBorders>
    </w:tblPr>
    <w:tblStylePr w:type="firstRow">
      <w:rPr>
        <w:b/>
        <w:bCs/>
      </w:rPr>
      <w:tblPr/>
      <w:tcPr>
        <w:tcBorders>
          <w:bottom w:val="single" w:sz="12" w:space="0" w:color="9CC2E5" w:themeColor="accent5" w:themeTint="99"/>
        </w:tcBorders>
      </w:tcPr>
    </w:tblStylePr>
    <w:tblStylePr w:type="lastRow">
      <w:rPr>
        <w:b/>
        <w:bCs/>
      </w:rPr>
      <w:tblPr/>
      <w:tcPr>
        <w:tcBorders>
          <w:top w:val="double" w:sz="4" w:space="0" w:color="9CC2E5" w:themeColor="accent5" w:themeTint="99"/>
        </w:tcBorders>
      </w:tcPr>
    </w:tblStylePr>
    <w:tblStylePr w:type="firstCol">
      <w:rPr>
        <w:b/>
        <w:bCs/>
      </w:rPr>
    </w:tblStylePr>
    <w:tblStylePr w:type="lastCol">
      <w:rPr>
        <w:b/>
        <w:bCs/>
      </w:rPr>
    </w:tblStylePr>
    <w:tblStylePr w:type="band1Vert">
      <w:tblPr/>
      <w:tcPr>
        <w:shd w:val="clear" w:color="auto" w:fill="DEEAF6" w:themeFill="accent5" w:themeFillTint="33"/>
      </w:tcPr>
    </w:tblStylePr>
    <w:tblStylePr w:type="band1Horz">
      <w:tblPr/>
      <w:tcPr>
        <w:shd w:val="clear" w:color="auto" w:fill="DEEAF6" w:themeFill="accent5" w:themeFillTint="33"/>
      </w:tcPr>
    </w:tblStylePr>
  </w:style>
  <w:style w:type="table" w:styleId="GridTable6ColourfulAccent6">
    <w:name w:val="Grid Table 6 Colorful Accent 6"/>
    <w:basedOn w:val="TableNormal"/>
    <w:uiPriority w:val="51"/>
    <w:rsid w:val="008E199F"/>
    <w:pPr>
      <w:spacing w:after="0" w:line="240" w:lineRule="auto"/>
    </w:pPr>
    <w:rPr>
      <w:color w:val="538135" w:themeColor="accent6" w:themeShade="BF"/>
    </w:rPr>
    <w:tblPr>
      <w:tblStyleRowBandSize w:val="1"/>
      <w:tblStyleColBandSize w:val="1"/>
      <w:tblBorders>
        <w:top w:val="single" w:sz="4" w:space="0" w:color="A8D08D" w:themeColor="accent6" w:themeTint="99"/>
        <w:left w:val="single" w:sz="4" w:space="0" w:color="A8D08D" w:themeColor="accent6" w:themeTint="99"/>
        <w:bottom w:val="single" w:sz="4" w:space="0" w:color="A8D08D" w:themeColor="accent6" w:themeTint="99"/>
        <w:right w:val="single" w:sz="4" w:space="0" w:color="A8D08D" w:themeColor="accent6" w:themeTint="99"/>
        <w:insideH w:val="single" w:sz="4" w:space="0" w:color="A8D08D" w:themeColor="accent6" w:themeTint="99"/>
        <w:insideV w:val="single" w:sz="4" w:space="0" w:color="A8D08D" w:themeColor="accent6" w:themeTint="99"/>
      </w:tblBorders>
    </w:tblPr>
    <w:tblStylePr w:type="firstRow">
      <w:rPr>
        <w:b/>
        <w:bCs/>
      </w:rPr>
      <w:tblPr/>
      <w:tcPr>
        <w:tcBorders>
          <w:bottom w:val="single" w:sz="12" w:space="0" w:color="A8D08D" w:themeColor="accent6" w:themeTint="99"/>
        </w:tcBorders>
      </w:tcPr>
    </w:tblStylePr>
    <w:tblStylePr w:type="lastRow">
      <w:rPr>
        <w:b/>
        <w:bCs/>
      </w:rPr>
      <w:tblPr/>
      <w:tcPr>
        <w:tcBorders>
          <w:top w:val="double" w:sz="4" w:space="0" w:color="A8D08D" w:themeColor="accent6" w:themeTint="99"/>
        </w:tcBorders>
      </w:tcPr>
    </w:tblStylePr>
    <w:tblStylePr w:type="firstCol">
      <w:rPr>
        <w:b/>
        <w:bCs/>
      </w:rPr>
    </w:tblStylePr>
    <w:tblStylePr w:type="lastCol">
      <w:rPr>
        <w:b/>
        <w:bCs/>
      </w:rPr>
    </w:tblStylePr>
    <w:tblStylePr w:type="band1Vert">
      <w:tblPr/>
      <w:tcPr>
        <w:shd w:val="clear" w:color="auto" w:fill="E2EFD9" w:themeFill="accent6" w:themeFillTint="33"/>
      </w:tcPr>
    </w:tblStylePr>
    <w:tblStylePr w:type="band1Horz">
      <w:tblPr/>
      <w:tcPr>
        <w:shd w:val="clear" w:color="auto" w:fill="E2EFD9" w:themeFill="accent6" w:themeFillTint="33"/>
      </w:tcPr>
    </w:tblStylePr>
  </w:style>
  <w:style w:type="table" w:styleId="GridTable7Colourful">
    <w:name w:val="Grid Table 7 Colorful"/>
    <w:basedOn w:val="TableNormal"/>
    <w:uiPriority w:val="52"/>
    <w:rsid w:val="008E199F"/>
    <w:pPr>
      <w:spacing w:after="0" w:line="240" w:lineRule="auto"/>
    </w:pPr>
    <w:rPr>
      <w:color w:val="000000" w:themeColor="text1"/>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bottom w:val="single" w:sz="4" w:space="0" w:color="666666" w:themeColor="text1" w:themeTint="99"/>
        </w:tcBorders>
      </w:tcPr>
    </w:tblStylePr>
    <w:tblStylePr w:type="nwCell">
      <w:tblPr/>
      <w:tcPr>
        <w:tcBorders>
          <w:bottom w:val="single" w:sz="4" w:space="0" w:color="666666" w:themeColor="text1" w:themeTint="99"/>
        </w:tcBorders>
      </w:tcPr>
    </w:tblStylePr>
    <w:tblStylePr w:type="seCell">
      <w:tblPr/>
      <w:tcPr>
        <w:tcBorders>
          <w:top w:val="single" w:sz="4" w:space="0" w:color="666666" w:themeColor="text1" w:themeTint="99"/>
        </w:tcBorders>
      </w:tcPr>
    </w:tblStylePr>
    <w:tblStylePr w:type="swCell">
      <w:tblPr/>
      <w:tcPr>
        <w:tcBorders>
          <w:top w:val="single" w:sz="4" w:space="0" w:color="666666" w:themeColor="text1" w:themeTint="99"/>
        </w:tcBorders>
      </w:tcPr>
    </w:tblStylePr>
  </w:style>
  <w:style w:type="table" w:styleId="GridTable7ColourfulAccent1">
    <w:name w:val="Grid Table 7 Colorful Accent 1"/>
    <w:basedOn w:val="TableNormal"/>
    <w:uiPriority w:val="52"/>
    <w:rsid w:val="008E199F"/>
    <w:pPr>
      <w:spacing w:after="0" w:line="240" w:lineRule="auto"/>
    </w:pPr>
    <w:rPr>
      <w:color w:val="2F5496" w:themeColor="accent1" w:themeShade="BF"/>
    </w:rPr>
    <w:tblPr>
      <w:tblStyleRowBandSize w:val="1"/>
      <w:tblStyleColBandSize w:val="1"/>
      <w:tblBorders>
        <w:top w:val="single" w:sz="4" w:space="0" w:color="8EAADB" w:themeColor="accent1" w:themeTint="99"/>
        <w:left w:val="single" w:sz="4" w:space="0" w:color="8EAADB" w:themeColor="accent1" w:themeTint="99"/>
        <w:bottom w:val="single" w:sz="4" w:space="0" w:color="8EAADB" w:themeColor="accent1" w:themeTint="99"/>
        <w:right w:val="single" w:sz="4" w:space="0" w:color="8EAADB" w:themeColor="accent1" w:themeTint="99"/>
        <w:insideH w:val="single" w:sz="4" w:space="0" w:color="8EAADB" w:themeColor="accent1" w:themeTint="99"/>
        <w:insideV w:val="single" w:sz="4" w:space="0" w:color="8EAADB"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9E2F3" w:themeFill="accent1" w:themeFillTint="33"/>
      </w:tcPr>
    </w:tblStylePr>
    <w:tblStylePr w:type="band1Horz">
      <w:tblPr/>
      <w:tcPr>
        <w:shd w:val="clear" w:color="auto" w:fill="D9E2F3" w:themeFill="accent1" w:themeFillTint="33"/>
      </w:tcPr>
    </w:tblStylePr>
    <w:tblStylePr w:type="neCell">
      <w:tblPr/>
      <w:tcPr>
        <w:tcBorders>
          <w:bottom w:val="single" w:sz="4" w:space="0" w:color="8EAADB" w:themeColor="accent1" w:themeTint="99"/>
        </w:tcBorders>
      </w:tcPr>
    </w:tblStylePr>
    <w:tblStylePr w:type="nwCell">
      <w:tblPr/>
      <w:tcPr>
        <w:tcBorders>
          <w:bottom w:val="single" w:sz="4" w:space="0" w:color="8EAADB" w:themeColor="accent1" w:themeTint="99"/>
        </w:tcBorders>
      </w:tcPr>
    </w:tblStylePr>
    <w:tblStylePr w:type="seCell">
      <w:tblPr/>
      <w:tcPr>
        <w:tcBorders>
          <w:top w:val="single" w:sz="4" w:space="0" w:color="8EAADB" w:themeColor="accent1" w:themeTint="99"/>
        </w:tcBorders>
      </w:tcPr>
    </w:tblStylePr>
    <w:tblStylePr w:type="swCell">
      <w:tblPr/>
      <w:tcPr>
        <w:tcBorders>
          <w:top w:val="single" w:sz="4" w:space="0" w:color="8EAADB" w:themeColor="accent1" w:themeTint="99"/>
        </w:tcBorders>
      </w:tcPr>
    </w:tblStylePr>
  </w:style>
  <w:style w:type="table" w:styleId="GridTable7ColourfulAccent2">
    <w:name w:val="Grid Table 7 Colorful Accent 2"/>
    <w:basedOn w:val="TableNormal"/>
    <w:uiPriority w:val="52"/>
    <w:rsid w:val="008E199F"/>
    <w:pPr>
      <w:spacing w:after="0" w:line="240" w:lineRule="auto"/>
    </w:pPr>
    <w:rPr>
      <w:color w:val="C45911" w:themeColor="accent2" w:themeShade="BF"/>
    </w:rPr>
    <w:tblPr>
      <w:tblStyleRowBandSize w:val="1"/>
      <w:tblStyleColBandSize w:val="1"/>
      <w:tblBorders>
        <w:top w:val="single" w:sz="4" w:space="0" w:color="F4B083" w:themeColor="accent2" w:themeTint="99"/>
        <w:left w:val="single" w:sz="4" w:space="0" w:color="F4B083" w:themeColor="accent2" w:themeTint="99"/>
        <w:bottom w:val="single" w:sz="4" w:space="0" w:color="F4B083" w:themeColor="accent2" w:themeTint="99"/>
        <w:right w:val="single" w:sz="4" w:space="0" w:color="F4B083" w:themeColor="accent2" w:themeTint="99"/>
        <w:insideH w:val="single" w:sz="4" w:space="0" w:color="F4B083" w:themeColor="accent2" w:themeTint="99"/>
        <w:insideV w:val="single" w:sz="4" w:space="0" w:color="F4B083"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BE4D5" w:themeFill="accent2" w:themeFillTint="33"/>
      </w:tcPr>
    </w:tblStylePr>
    <w:tblStylePr w:type="band1Horz">
      <w:tblPr/>
      <w:tcPr>
        <w:shd w:val="clear" w:color="auto" w:fill="FBE4D5" w:themeFill="accent2" w:themeFillTint="33"/>
      </w:tcPr>
    </w:tblStylePr>
    <w:tblStylePr w:type="neCell">
      <w:tblPr/>
      <w:tcPr>
        <w:tcBorders>
          <w:bottom w:val="single" w:sz="4" w:space="0" w:color="F4B083" w:themeColor="accent2" w:themeTint="99"/>
        </w:tcBorders>
      </w:tcPr>
    </w:tblStylePr>
    <w:tblStylePr w:type="nwCell">
      <w:tblPr/>
      <w:tcPr>
        <w:tcBorders>
          <w:bottom w:val="single" w:sz="4" w:space="0" w:color="F4B083" w:themeColor="accent2" w:themeTint="99"/>
        </w:tcBorders>
      </w:tcPr>
    </w:tblStylePr>
    <w:tblStylePr w:type="seCell">
      <w:tblPr/>
      <w:tcPr>
        <w:tcBorders>
          <w:top w:val="single" w:sz="4" w:space="0" w:color="F4B083" w:themeColor="accent2" w:themeTint="99"/>
        </w:tcBorders>
      </w:tcPr>
    </w:tblStylePr>
    <w:tblStylePr w:type="swCell">
      <w:tblPr/>
      <w:tcPr>
        <w:tcBorders>
          <w:top w:val="single" w:sz="4" w:space="0" w:color="F4B083" w:themeColor="accent2" w:themeTint="99"/>
        </w:tcBorders>
      </w:tcPr>
    </w:tblStylePr>
  </w:style>
  <w:style w:type="table" w:styleId="GridTable7ColourfulAccent3">
    <w:name w:val="Grid Table 7 Colorful Accent 3"/>
    <w:basedOn w:val="TableNormal"/>
    <w:uiPriority w:val="52"/>
    <w:rsid w:val="008E199F"/>
    <w:pPr>
      <w:spacing w:after="0" w:line="240" w:lineRule="auto"/>
    </w:pPr>
    <w:rPr>
      <w:color w:val="7B7B7B" w:themeColor="accent3" w:themeShade="BF"/>
    </w:rPr>
    <w:tblPr>
      <w:tblStyleRowBandSize w:val="1"/>
      <w:tblStyleColBandSize w:val="1"/>
      <w:tblBorders>
        <w:top w:val="single" w:sz="4" w:space="0" w:color="C9C9C9" w:themeColor="accent3" w:themeTint="99"/>
        <w:left w:val="single" w:sz="4" w:space="0" w:color="C9C9C9" w:themeColor="accent3" w:themeTint="99"/>
        <w:bottom w:val="single" w:sz="4" w:space="0" w:color="C9C9C9" w:themeColor="accent3" w:themeTint="99"/>
        <w:right w:val="single" w:sz="4" w:space="0" w:color="C9C9C9" w:themeColor="accent3" w:themeTint="99"/>
        <w:insideH w:val="single" w:sz="4" w:space="0" w:color="C9C9C9" w:themeColor="accent3" w:themeTint="99"/>
        <w:insideV w:val="single" w:sz="4" w:space="0" w:color="C9C9C9"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DEDED" w:themeFill="accent3" w:themeFillTint="33"/>
      </w:tcPr>
    </w:tblStylePr>
    <w:tblStylePr w:type="band1Horz">
      <w:tblPr/>
      <w:tcPr>
        <w:shd w:val="clear" w:color="auto" w:fill="EDEDED" w:themeFill="accent3" w:themeFillTint="33"/>
      </w:tcPr>
    </w:tblStylePr>
    <w:tblStylePr w:type="neCell">
      <w:tblPr/>
      <w:tcPr>
        <w:tcBorders>
          <w:bottom w:val="single" w:sz="4" w:space="0" w:color="C9C9C9" w:themeColor="accent3" w:themeTint="99"/>
        </w:tcBorders>
      </w:tcPr>
    </w:tblStylePr>
    <w:tblStylePr w:type="nwCell">
      <w:tblPr/>
      <w:tcPr>
        <w:tcBorders>
          <w:bottom w:val="single" w:sz="4" w:space="0" w:color="C9C9C9" w:themeColor="accent3" w:themeTint="99"/>
        </w:tcBorders>
      </w:tcPr>
    </w:tblStylePr>
    <w:tblStylePr w:type="seCell">
      <w:tblPr/>
      <w:tcPr>
        <w:tcBorders>
          <w:top w:val="single" w:sz="4" w:space="0" w:color="C9C9C9" w:themeColor="accent3" w:themeTint="99"/>
        </w:tcBorders>
      </w:tcPr>
    </w:tblStylePr>
    <w:tblStylePr w:type="swCell">
      <w:tblPr/>
      <w:tcPr>
        <w:tcBorders>
          <w:top w:val="single" w:sz="4" w:space="0" w:color="C9C9C9" w:themeColor="accent3" w:themeTint="99"/>
        </w:tcBorders>
      </w:tcPr>
    </w:tblStylePr>
  </w:style>
  <w:style w:type="table" w:styleId="GridTable7ColourfulAccent4">
    <w:name w:val="Grid Table 7 Colorful Accent 4"/>
    <w:basedOn w:val="TableNormal"/>
    <w:uiPriority w:val="52"/>
    <w:rsid w:val="008E199F"/>
    <w:pPr>
      <w:spacing w:after="0" w:line="240" w:lineRule="auto"/>
    </w:pPr>
    <w:rPr>
      <w:color w:val="BF8F00" w:themeColor="accent4" w:themeShade="BF"/>
    </w:rPr>
    <w:tblPr>
      <w:tblStyleRowBandSize w:val="1"/>
      <w:tblStyleColBandSize w:val="1"/>
      <w:tblBorders>
        <w:top w:val="single" w:sz="4" w:space="0" w:color="FFD966" w:themeColor="accent4" w:themeTint="99"/>
        <w:left w:val="single" w:sz="4" w:space="0" w:color="FFD966" w:themeColor="accent4" w:themeTint="99"/>
        <w:bottom w:val="single" w:sz="4" w:space="0" w:color="FFD966" w:themeColor="accent4" w:themeTint="99"/>
        <w:right w:val="single" w:sz="4" w:space="0" w:color="FFD966" w:themeColor="accent4" w:themeTint="99"/>
        <w:insideH w:val="single" w:sz="4" w:space="0" w:color="FFD966" w:themeColor="accent4" w:themeTint="99"/>
        <w:insideV w:val="single" w:sz="4" w:space="0" w:color="FFD966"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FF2CC" w:themeFill="accent4" w:themeFillTint="33"/>
      </w:tcPr>
    </w:tblStylePr>
    <w:tblStylePr w:type="band1Horz">
      <w:tblPr/>
      <w:tcPr>
        <w:shd w:val="clear" w:color="auto" w:fill="FFF2CC" w:themeFill="accent4" w:themeFillTint="33"/>
      </w:tcPr>
    </w:tblStylePr>
    <w:tblStylePr w:type="neCell">
      <w:tblPr/>
      <w:tcPr>
        <w:tcBorders>
          <w:bottom w:val="single" w:sz="4" w:space="0" w:color="FFD966" w:themeColor="accent4" w:themeTint="99"/>
        </w:tcBorders>
      </w:tcPr>
    </w:tblStylePr>
    <w:tblStylePr w:type="nwCell">
      <w:tblPr/>
      <w:tcPr>
        <w:tcBorders>
          <w:bottom w:val="single" w:sz="4" w:space="0" w:color="FFD966" w:themeColor="accent4" w:themeTint="99"/>
        </w:tcBorders>
      </w:tcPr>
    </w:tblStylePr>
    <w:tblStylePr w:type="seCell">
      <w:tblPr/>
      <w:tcPr>
        <w:tcBorders>
          <w:top w:val="single" w:sz="4" w:space="0" w:color="FFD966" w:themeColor="accent4" w:themeTint="99"/>
        </w:tcBorders>
      </w:tcPr>
    </w:tblStylePr>
    <w:tblStylePr w:type="swCell">
      <w:tblPr/>
      <w:tcPr>
        <w:tcBorders>
          <w:top w:val="single" w:sz="4" w:space="0" w:color="FFD966" w:themeColor="accent4" w:themeTint="99"/>
        </w:tcBorders>
      </w:tcPr>
    </w:tblStylePr>
  </w:style>
  <w:style w:type="table" w:styleId="GridTable7ColourfulAccent5">
    <w:name w:val="Grid Table 7 Colorful Accent 5"/>
    <w:basedOn w:val="TableNormal"/>
    <w:uiPriority w:val="52"/>
    <w:rsid w:val="008E199F"/>
    <w:pPr>
      <w:spacing w:after="0" w:line="240" w:lineRule="auto"/>
    </w:pPr>
    <w:rPr>
      <w:color w:val="2E74B5" w:themeColor="accent5" w:themeShade="BF"/>
    </w:rPr>
    <w:tblPr>
      <w:tblStyleRowBandSize w:val="1"/>
      <w:tblStyleColBandSize w:val="1"/>
      <w:tblBorders>
        <w:top w:val="single" w:sz="4" w:space="0" w:color="9CC2E5" w:themeColor="accent5" w:themeTint="99"/>
        <w:left w:val="single" w:sz="4" w:space="0" w:color="9CC2E5" w:themeColor="accent5" w:themeTint="99"/>
        <w:bottom w:val="single" w:sz="4" w:space="0" w:color="9CC2E5" w:themeColor="accent5" w:themeTint="99"/>
        <w:right w:val="single" w:sz="4" w:space="0" w:color="9CC2E5" w:themeColor="accent5" w:themeTint="99"/>
        <w:insideH w:val="single" w:sz="4" w:space="0" w:color="9CC2E5" w:themeColor="accent5" w:themeTint="99"/>
        <w:insideV w:val="single" w:sz="4" w:space="0" w:color="9CC2E5"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EEAF6" w:themeFill="accent5" w:themeFillTint="33"/>
      </w:tcPr>
    </w:tblStylePr>
    <w:tblStylePr w:type="band1Horz">
      <w:tblPr/>
      <w:tcPr>
        <w:shd w:val="clear" w:color="auto" w:fill="DEEAF6" w:themeFill="accent5" w:themeFillTint="33"/>
      </w:tcPr>
    </w:tblStylePr>
    <w:tblStylePr w:type="neCell">
      <w:tblPr/>
      <w:tcPr>
        <w:tcBorders>
          <w:bottom w:val="single" w:sz="4" w:space="0" w:color="9CC2E5" w:themeColor="accent5" w:themeTint="99"/>
        </w:tcBorders>
      </w:tcPr>
    </w:tblStylePr>
    <w:tblStylePr w:type="nwCell">
      <w:tblPr/>
      <w:tcPr>
        <w:tcBorders>
          <w:bottom w:val="single" w:sz="4" w:space="0" w:color="9CC2E5" w:themeColor="accent5" w:themeTint="99"/>
        </w:tcBorders>
      </w:tcPr>
    </w:tblStylePr>
    <w:tblStylePr w:type="seCell">
      <w:tblPr/>
      <w:tcPr>
        <w:tcBorders>
          <w:top w:val="single" w:sz="4" w:space="0" w:color="9CC2E5" w:themeColor="accent5" w:themeTint="99"/>
        </w:tcBorders>
      </w:tcPr>
    </w:tblStylePr>
    <w:tblStylePr w:type="swCell">
      <w:tblPr/>
      <w:tcPr>
        <w:tcBorders>
          <w:top w:val="single" w:sz="4" w:space="0" w:color="9CC2E5" w:themeColor="accent5" w:themeTint="99"/>
        </w:tcBorders>
      </w:tcPr>
    </w:tblStylePr>
  </w:style>
  <w:style w:type="table" w:styleId="GridTable7ColourfulAccent6">
    <w:name w:val="Grid Table 7 Colorful Accent 6"/>
    <w:basedOn w:val="TableNormal"/>
    <w:uiPriority w:val="52"/>
    <w:rsid w:val="008E199F"/>
    <w:pPr>
      <w:spacing w:after="0" w:line="240" w:lineRule="auto"/>
    </w:pPr>
    <w:rPr>
      <w:color w:val="538135" w:themeColor="accent6" w:themeShade="BF"/>
    </w:rPr>
    <w:tblPr>
      <w:tblStyleRowBandSize w:val="1"/>
      <w:tblStyleColBandSize w:val="1"/>
      <w:tblBorders>
        <w:top w:val="single" w:sz="4" w:space="0" w:color="A8D08D" w:themeColor="accent6" w:themeTint="99"/>
        <w:left w:val="single" w:sz="4" w:space="0" w:color="A8D08D" w:themeColor="accent6" w:themeTint="99"/>
        <w:bottom w:val="single" w:sz="4" w:space="0" w:color="A8D08D" w:themeColor="accent6" w:themeTint="99"/>
        <w:right w:val="single" w:sz="4" w:space="0" w:color="A8D08D" w:themeColor="accent6" w:themeTint="99"/>
        <w:insideH w:val="single" w:sz="4" w:space="0" w:color="A8D08D" w:themeColor="accent6" w:themeTint="99"/>
        <w:insideV w:val="single" w:sz="4" w:space="0" w:color="A8D08D"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2EFD9" w:themeFill="accent6" w:themeFillTint="33"/>
      </w:tcPr>
    </w:tblStylePr>
    <w:tblStylePr w:type="band1Horz">
      <w:tblPr/>
      <w:tcPr>
        <w:shd w:val="clear" w:color="auto" w:fill="E2EFD9" w:themeFill="accent6" w:themeFillTint="33"/>
      </w:tcPr>
    </w:tblStylePr>
    <w:tblStylePr w:type="neCell">
      <w:tblPr/>
      <w:tcPr>
        <w:tcBorders>
          <w:bottom w:val="single" w:sz="4" w:space="0" w:color="A8D08D" w:themeColor="accent6" w:themeTint="99"/>
        </w:tcBorders>
      </w:tcPr>
    </w:tblStylePr>
    <w:tblStylePr w:type="nwCell">
      <w:tblPr/>
      <w:tcPr>
        <w:tcBorders>
          <w:bottom w:val="single" w:sz="4" w:space="0" w:color="A8D08D" w:themeColor="accent6" w:themeTint="99"/>
        </w:tcBorders>
      </w:tcPr>
    </w:tblStylePr>
    <w:tblStylePr w:type="seCell">
      <w:tblPr/>
      <w:tcPr>
        <w:tcBorders>
          <w:top w:val="single" w:sz="4" w:space="0" w:color="A8D08D" w:themeColor="accent6" w:themeTint="99"/>
        </w:tcBorders>
      </w:tcPr>
    </w:tblStylePr>
    <w:tblStylePr w:type="swCell">
      <w:tblPr/>
      <w:tcPr>
        <w:tcBorders>
          <w:top w:val="single" w:sz="4" w:space="0" w:color="A8D08D" w:themeColor="accent6" w:themeTint="99"/>
        </w:tcBorders>
      </w:tcPr>
    </w:tblStylePr>
  </w:style>
  <w:style w:type="character" w:styleId="Hashtag">
    <w:name w:val="Hashtag"/>
    <w:basedOn w:val="DefaultParagraphFont"/>
    <w:uiPriority w:val="99"/>
    <w:semiHidden/>
    <w:unhideWhenUsed/>
    <w:rsid w:val="008E199F"/>
    <w:rPr>
      <w:color w:val="2B579A"/>
      <w:shd w:val="clear" w:color="auto" w:fill="E1DFDD"/>
    </w:rPr>
  </w:style>
  <w:style w:type="character" w:styleId="HTMLAcronym">
    <w:name w:val="HTML Acronym"/>
    <w:basedOn w:val="DefaultParagraphFont"/>
    <w:uiPriority w:val="99"/>
    <w:semiHidden/>
    <w:unhideWhenUsed/>
    <w:rsid w:val="008E199F"/>
  </w:style>
  <w:style w:type="paragraph" w:styleId="HTMLAddress">
    <w:name w:val="HTML Address"/>
    <w:basedOn w:val="Normal"/>
    <w:link w:val="HTMLAddressChar"/>
    <w:uiPriority w:val="99"/>
    <w:semiHidden/>
    <w:unhideWhenUsed/>
    <w:rsid w:val="008E199F"/>
    <w:pPr>
      <w:spacing w:after="0" w:line="240" w:lineRule="auto"/>
    </w:pPr>
    <w:rPr>
      <w:i/>
      <w:iCs/>
    </w:rPr>
  </w:style>
  <w:style w:type="character" w:customStyle="1" w:styleId="HTMLAddressChar">
    <w:name w:val="HTML Address Char"/>
    <w:basedOn w:val="DefaultParagraphFont"/>
    <w:link w:val="HTMLAddress"/>
    <w:uiPriority w:val="99"/>
    <w:semiHidden/>
    <w:rsid w:val="008E199F"/>
    <w:rPr>
      <w:i/>
      <w:iCs/>
      <w:sz w:val="24"/>
    </w:rPr>
  </w:style>
  <w:style w:type="character" w:styleId="HTMLCite">
    <w:name w:val="HTML Cite"/>
    <w:basedOn w:val="DefaultParagraphFont"/>
    <w:uiPriority w:val="99"/>
    <w:semiHidden/>
    <w:unhideWhenUsed/>
    <w:rsid w:val="008E199F"/>
    <w:rPr>
      <w:i/>
      <w:iCs/>
    </w:rPr>
  </w:style>
  <w:style w:type="character" w:styleId="HTMLCode">
    <w:name w:val="HTML Code"/>
    <w:basedOn w:val="DefaultParagraphFont"/>
    <w:uiPriority w:val="99"/>
    <w:semiHidden/>
    <w:unhideWhenUsed/>
    <w:rsid w:val="008E199F"/>
    <w:rPr>
      <w:rFonts w:ascii="Consolas" w:hAnsi="Consolas" w:cs="Consolas"/>
      <w:noProof/>
      <w:sz w:val="20"/>
      <w:szCs w:val="20"/>
    </w:rPr>
  </w:style>
  <w:style w:type="character" w:styleId="HTMLDefinition">
    <w:name w:val="HTML Definition"/>
    <w:basedOn w:val="DefaultParagraphFont"/>
    <w:uiPriority w:val="99"/>
    <w:semiHidden/>
    <w:unhideWhenUsed/>
    <w:rsid w:val="008E199F"/>
    <w:rPr>
      <w:i/>
      <w:iCs/>
    </w:rPr>
  </w:style>
  <w:style w:type="character" w:styleId="HTMLKeyboard">
    <w:name w:val="HTML Keyboard"/>
    <w:basedOn w:val="DefaultParagraphFont"/>
    <w:uiPriority w:val="99"/>
    <w:semiHidden/>
    <w:unhideWhenUsed/>
    <w:rsid w:val="008E199F"/>
    <w:rPr>
      <w:rFonts w:ascii="Consolas" w:hAnsi="Consolas" w:cs="Consolas"/>
      <w:sz w:val="20"/>
      <w:szCs w:val="20"/>
    </w:rPr>
  </w:style>
  <w:style w:type="paragraph" w:styleId="HTMLPreformatted">
    <w:name w:val="HTML Preformatted"/>
    <w:basedOn w:val="Normal"/>
    <w:link w:val="HTMLPreformattedChar"/>
    <w:uiPriority w:val="99"/>
    <w:semiHidden/>
    <w:unhideWhenUsed/>
    <w:rsid w:val="008E199F"/>
    <w:pPr>
      <w:spacing w:after="0" w:line="240" w:lineRule="auto"/>
    </w:pPr>
    <w:rPr>
      <w:rFonts w:ascii="Consolas" w:hAnsi="Consolas" w:cs="Consolas"/>
      <w:sz w:val="20"/>
      <w:szCs w:val="20"/>
    </w:rPr>
  </w:style>
  <w:style w:type="character" w:customStyle="1" w:styleId="HTMLPreformattedChar">
    <w:name w:val="HTML Preformatted Char"/>
    <w:basedOn w:val="DefaultParagraphFont"/>
    <w:link w:val="HTMLPreformatted"/>
    <w:uiPriority w:val="99"/>
    <w:semiHidden/>
    <w:rsid w:val="008E199F"/>
    <w:rPr>
      <w:rFonts w:ascii="Consolas" w:hAnsi="Consolas" w:cs="Consolas"/>
      <w:sz w:val="20"/>
      <w:szCs w:val="20"/>
    </w:rPr>
  </w:style>
  <w:style w:type="character" w:styleId="HTMLSample">
    <w:name w:val="HTML Sample"/>
    <w:basedOn w:val="DefaultParagraphFont"/>
    <w:uiPriority w:val="99"/>
    <w:semiHidden/>
    <w:unhideWhenUsed/>
    <w:rsid w:val="008E199F"/>
    <w:rPr>
      <w:rFonts w:ascii="Consolas" w:hAnsi="Consolas" w:cs="Consolas"/>
      <w:sz w:val="24"/>
      <w:szCs w:val="24"/>
    </w:rPr>
  </w:style>
  <w:style w:type="character" w:styleId="HTMLTypewriter">
    <w:name w:val="HTML Typewriter"/>
    <w:basedOn w:val="DefaultParagraphFont"/>
    <w:uiPriority w:val="99"/>
    <w:semiHidden/>
    <w:unhideWhenUsed/>
    <w:rsid w:val="008E199F"/>
    <w:rPr>
      <w:rFonts w:ascii="Consolas" w:hAnsi="Consolas" w:cs="Consolas"/>
      <w:sz w:val="20"/>
      <w:szCs w:val="20"/>
    </w:rPr>
  </w:style>
  <w:style w:type="character" w:styleId="HTMLVariable">
    <w:name w:val="HTML Variable"/>
    <w:basedOn w:val="DefaultParagraphFont"/>
    <w:uiPriority w:val="99"/>
    <w:semiHidden/>
    <w:unhideWhenUsed/>
    <w:rsid w:val="008E199F"/>
    <w:rPr>
      <w:i/>
      <w:iCs/>
    </w:rPr>
  </w:style>
  <w:style w:type="paragraph" w:styleId="Index1">
    <w:name w:val="index 1"/>
    <w:basedOn w:val="Normal"/>
    <w:next w:val="Normal"/>
    <w:autoRedefine/>
    <w:uiPriority w:val="99"/>
    <w:semiHidden/>
    <w:unhideWhenUsed/>
    <w:rsid w:val="008E199F"/>
    <w:pPr>
      <w:spacing w:after="0" w:line="240" w:lineRule="auto"/>
      <w:ind w:left="240" w:hanging="240"/>
    </w:pPr>
  </w:style>
  <w:style w:type="paragraph" w:styleId="Index2">
    <w:name w:val="index 2"/>
    <w:basedOn w:val="Normal"/>
    <w:next w:val="Normal"/>
    <w:autoRedefine/>
    <w:uiPriority w:val="99"/>
    <w:semiHidden/>
    <w:unhideWhenUsed/>
    <w:rsid w:val="008E199F"/>
    <w:pPr>
      <w:spacing w:after="0" w:line="240" w:lineRule="auto"/>
      <w:ind w:left="480" w:hanging="240"/>
    </w:pPr>
  </w:style>
  <w:style w:type="paragraph" w:styleId="Index3">
    <w:name w:val="index 3"/>
    <w:basedOn w:val="Normal"/>
    <w:next w:val="Normal"/>
    <w:autoRedefine/>
    <w:uiPriority w:val="99"/>
    <w:semiHidden/>
    <w:unhideWhenUsed/>
    <w:rsid w:val="008E199F"/>
    <w:pPr>
      <w:spacing w:after="0" w:line="240" w:lineRule="auto"/>
      <w:ind w:left="720" w:hanging="240"/>
    </w:pPr>
  </w:style>
  <w:style w:type="paragraph" w:styleId="Index4">
    <w:name w:val="index 4"/>
    <w:basedOn w:val="Normal"/>
    <w:next w:val="Normal"/>
    <w:autoRedefine/>
    <w:uiPriority w:val="99"/>
    <w:semiHidden/>
    <w:unhideWhenUsed/>
    <w:rsid w:val="008E199F"/>
    <w:pPr>
      <w:spacing w:after="0" w:line="240" w:lineRule="auto"/>
      <w:ind w:left="960" w:hanging="240"/>
    </w:pPr>
  </w:style>
  <w:style w:type="paragraph" w:styleId="Index5">
    <w:name w:val="index 5"/>
    <w:basedOn w:val="Normal"/>
    <w:next w:val="Normal"/>
    <w:autoRedefine/>
    <w:uiPriority w:val="99"/>
    <w:semiHidden/>
    <w:unhideWhenUsed/>
    <w:rsid w:val="008E199F"/>
    <w:pPr>
      <w:spacing w:after="0" w:line="240" w:lineRule="auto"/>
      <w:ind w:left="1200" w:hanging="240"/>
    </w:pPr>
  </w:style>
  <w:style w:type="paragraph" w:styleId="Index6">
    <w:name w:val="index 6"/>
    <w:basedOn w:val="Normal"/>
    <w:next w:val="Normal"/>
    <w:autoRedefine/>
    <w:uiPriority w:val="99"/>
    <w:semiHidden/>
    <w:unhideWhenUsed/>
    <w:rsid w:val="008E199F"/>
    <w:pPr>
      <w:spacing w:after="0" w:line="240" w:lineRule="auto"/>
      <w:ind w:left="1440" w:hanging="240"/>
    </w:pPr>
  </w:style>
  <w:style w:type="paragraph" w:styleId="Index7">
    <w:name w:val="index 7"/>
    <w:basedOn w:val="Normal"/>
    <w:next w:val="Normal"/>
    <w:autoRedefine/>
    <w:uiPriority w:val="99"/>
    <w:semiHidden/>
    <w:unhideWhenUsed/>
    <w:rsid w:val="008E199F"/>
    <w:pPr>
      <w:spacing w:after="0" w:line="240" w:lineRule="auto"/>
      <w:ind w:left="1680" w:hanging="240"/>
    </w:pPr>
  </w:style>
  <w:style w:type="paragraph" w:styleId="Index8">
    <w:name w:val="index 8"/>
    <w:basedOn w:val="Normal"/>
    <w:next w:val="Normal"/>
    <w:autoRedefine/>
    <w:uiPriority w:val="99"/>
    <w:semiHidden/>
    <w:unhideWhenUsed/>
    <w:rsid w:val="008E199F"/>
    <w:pPr>
      <w:spacing w:after="0" w:line="240" w:lineRule="auto"/>
      <w:ind w:left="1920" w:hanging="240"/>
    </w:pPr>
  </w:style>
  <w:style w:type="paragraph" w:styleId="Index9">
    <w:name w:val="index 9"/>
    <w:basedOn w:val="Normal"/>
    <w:next w:val="Normal"/>
    <w:autoRedefine/>
    <w:uiPriority w:val="99"/>
    <w:semiHidden/>
    <w:unhideWhenUsed/>
    <w:rsid w:val="008E199F"/>
    <w:pPr>
      <w:spacing w:after="0" w:line="240" w:lineRule="auto"/>
      <w:ind w:left="2160" w:hanging="240"/>
    </w:pPr>
  </w:style>
  <w:style w:type="paragraph" w:styleId="IndexHeading">
    <w:name w:val="index heading"/>
    <w:basedOn w:val="Normal"/>
    <w:next w:val="Index1"/>
    <w:uiPriority w:val="99"/>
    <w:semiHidden/>
    <w:unhideWhenUsed/>
    <w:rsid w:val="008E199F"/>
    <w:rPr>
      <w:rFonts w:asciiTheme="majorHAnsi" w:eastAsiaTheme="majorEastAsia" w:hAnsiTheme="majorHAnsi" w:cstheme="majorBidi"/>
      <w:b/>
      <w:bCs/>
    </w:rPr>
  </w:style>
  <w:style w:type="character" w:styleId="IntenseEmphasis">
    <w:name w:val="Intense Emphasis"/>
    <w:basedOn w:val="DefaultParagraphFont"/>
    <w:uiPriority w:val="21"/>
    <w:qFormat/>
    <w:rsid w:val="008E199F"/>
    <w:rPr>
      <w:i/>
      <w:iCs/>
      <w:color w:val="4472C4" w:themeColor="accent1"/>
    </w:rPr>
  </w:style>
  <w:style w:type="paragraph" w:styleId="IntenseQuote">
    <w:name w:val="Intense Quote"/>
    <w:basedOn w:val="Normal"/>
    <w:next w:val="Normal"/>
    <w:link w:val="IntenseQuoteChar"/>
    <w:uiPriority w:val="30"/>
    <w:qFormat/>
    <w:rsid w:val="008E199F"/>
    <w:pPr>
      <w:pBdr>
        <w:top w:val="single" w:sz="4" w:space="10" w:color="4472C4" w:themeColor="accent1"/>
        <w:bottom w:val="single" w:sz="4" w:space="10" w:color="4472C4" w:themeColor="accent1"/>
      </w:pBdr>
      <w:spacing w:before="360" w:after="360"/>
      <w:ind w:left="864" w:right="864"/>
      <w:jc w:val="center"/>
    </w:pPr>
    <w:rPr>
      <w:i/>
      <w:iCs/>
      <w:color w:val="4472C4" w:themeColor="accent1"/>
    </w:rPr>
  </w:style>
  <w:style w:type="character" w:customStyle="1" w:styleId="IntenseQuoteChar">
    <w:name w:val="Intense Quote Char"/>
    <w:basedOn w:val="DefaultParagraphFont"/>
    <w:link w:val="IntenseQuote"/>
    <w:uiPriority w:val="30"/>
    <w:rsid w:val="008E199F"/>
    <w:rPr>
      <w:i/>
      <w:iCs/>
      <w:color w:val="4472C4" w:themeColor="accent1"/>
      <w:sz w:val="24"/>
    </w:rPr>
  </w:style>
  <w:style w:type="character" w:styleId="IntenseReference">
    <w:name w:val="Intense Reference"/>
    <w:basedOn w:val="DefaultParagraphFont"/>
    <w:uiPriority w:val="32"/>
    <w:qFormat/>
    <w:rsid w:val="008E199F"/>
    <w:rPr>
      <w:b/>
      <w:bCs/>
      <w:smallCaps/>
      <w:color w:val="4472C4" w:themeColor="accent1"/>
      <w:spacing w:val="5"/>
    </w:rPr>
  </w:style>
  <w:style w:type="table" w:styleId="LightGrid">
    <w:name w:val="Light Grid"/>
    <w:basedOn w:val="TableNormal"/>
    <w:uiPriority w:val="62"/>
    <w:semiHidden/>
    <w:unhideWhenUsed/>
    <w:rsid w:val="008E199F"/>
    <w:pPr>
      <w:spacing w:after="0" w:line="240" w:lineRule="auto"/>
    </w:p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insideH w:val="single" w:sz="8" w:space="0" w:color="000000" w:themeColor="text1"/>
        <w:insideV w:val="single" w:sz="8" w:space="0" w:color="000000" w:themeColor="tex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000000" w:themeColor="text1"/>
          <w:left w:val="single" w:sz="8" w:space="0" w:color="000000" w:themeColor="text1"/>
          <w:bottom w:val="single" w:sz="18" w:space="0" w:color="000000" w:themeColor="text1"/>
          <w:right w:val="single" w:sz="8" w:space="0" w:color="000000" w:themeColor="text1"/>
          <w:insideH w:val="nil"/>
          <w:insideV w:val="single" w:sz="8" w:space="0" w:color="000000" w:themeColor="tex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insideH w:val="nil"/>
          <w:insideV w:val="single" w:sz="8" w:space="0" w:color="000000" w:themeColor="tex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shd w:val="clear" w:color="auto" w:fill="C0C0C0" w:themeFill="text1" w:themeFillTint="3F"/>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shd w:val="clear" w:color="auto" w:fill="C0C0C0" w:themeFill="text1" w:themeFillTint="3F"/>
      </w:tcPr>
    </w:tblStylePr>
    <w:tblStylePr w:type="band2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tcPr>
    </w:tblStylePr>
  </w:style>
  <w:style w:type="table" w:styleId="LightGrid-Accent1">
    <w:name w:val="Light Grid Accent 1"/>
    <w:basedOn w:val="TableNormal"/>
    <w:uiPriority w:val="62"/>
    <w:semiHidden/>
    <w:unhideWhenUsed/>
    <w:rsid w:val="008E199F"/>
    <w:pPr>
      <w:spacing w:after="0" w:line="240" w:lineRule="auto"/>
    </w:pPr>
    <w:tblPr>
      <w:tblStyleRowBandSize w:val="1"/>
      <w:tblStyleColBandSize w:val="1"/>
      <w:tblBorders>
        <w:top w:val="single" w:sz="8" w:space="0" w:color="4472C4" w:themeColor="accent1"/>
        <w:left w:val="single" w:sz="8" w:space="0" w:color="4472C4" w:themeColor="accent1"/>
        <w:bottom w:val="single" w:sz="8" w:space="0" w:color="4472C4" w:themeColor="accent1"/>
        <w:right w:val="single" w:sz="8" w:space="0" w:color="4472C4" w:themeColor="accent1"/>
        <w:insideH w:val="single" w:sz="8" w:space="0" w:color="4472C4" w:themeColor="accent1"/>
        <w:insideV w:val="single" w:sz="8" w:space="0" w:color="4472C4" w:themeColor="accen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4472C4" w:themeColor="accent1"/>
          <w:left w:val="single" w:sz="8" w:space="0" w:color="4472C4" w:themeColor="accent1"/>
          <w:bottom w:val="single" w:sz="18" w:space="0" w:color="4472C4" w:themeColor="accent1"/>
          <w:right w:val="single" w:sz="8" w:space="0" w:color="4472C4" w:themeColor="accent1"/>
          <w:insideH w:val="nil"/>
          <w:insideV w:val="single" w:sz="8" w:space="0" w:color="4472C4" w:themeColor="accen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4472C4" w:themeColor="accent1"/>
          <w:left w:val="single" w:sz="8" w:space="0" w:color="4472C4" w:themeColor="accent1"/>
          <w:bottom w:val="single" w:sz="8" w:space="0" w:color="4472C4" w:themeColor="accent1"/>
          <w:right w:val="single" w:sz="8" w:space="0" w:color="4472C4" w:themeColor="accent1"/>
          <w:insideH w:val="nil"/>
          <w:insideV w:val="single" w:sz="8" w:space="0" w:color="4472C4" w:themeColor="accen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4472C4" w:themeColor="accent1"/>
          <w:left w:val="single" w:sz="8" w:space="0" w:color="4472C4" w:themeColor="accent1"/>
          <w:bottom w:val="single" w:sz="8" w:space="0" w:color="4472C4" w:themeColor="accent1"/>
          <w:right w:val="single" w:sz="8" w:space="0" w:color="4472C4" w:themeColor="accent1"/>
        </w:tcBorders>
      </w:tcPr>
    </w:tblStylePr>
    <w:tblStylePr w:type="band1Vert">
      <w:tblPr/>
      <w:tcPr>
        <w:tcBorders>
          <w:top w:val="single" w:sz="8" w:space="0" w:color="4472C4" w:themeColor="accent1"/>
          <w:left w:val="single" w:sz="8" w:space="0" w:color="4472C4" w:themeColor="accent1"/>
          <w:bottom w:val="single" w:sz="8" w:space="0" w:color="4472C4" w:themeColor="accent1"/>
          <w:right w:val="single" w:sz="8" w:space="0" w:color="4472C4" w:themeColor="accent1"/>
        </w:tcBorders>
        <w:shd w:val="clear" w:color="auto" w:fill="D0DBF0" w:themeFill="accent1" w:themeFillTint="3F"/>
      </w:tcPr>
    </w:tblStylePr>
    <w:tblStylePr w:type="band1Horz">
      <w:tblPr/>
      <w:tcPr>
        <w:tcBorders>
          <w:top w:val="single" w:sz="8" w:space="0" w:color="4472C4" w:themeColor="accent1"/>
          <w:left w:val="single" w:sz="8" w:space="0" w:color="4472C4" w:themeColor="accent1"/>
          <w:bottom w:val="single" w:sz="8" w:space="0" w:color="4472C4" w:themeColor="accent1"/>
          <w:right w:val="single" w:sz="8" w:space="0" w:color="4472C4" w:themeColor="accent1"/>
          <w:insideV w:val="single" w:sz="8" w:space="0" w:color="4472C4" w:themeColor="accent1"/>
        </w:tcBorders>
        <w:shd w:val="clear" w:color="auto" w:fill="D0DBF0" w:themeFill="accent1" w:themeFillTint="3F"/>
      </w:tcPr>
    </w:tblStylePr>
    <w:tblStylePr w:type="band2Horz">
      <w:tblPr/>
      <w:tcPr>
        <w:tcBorders>
          <w:top w:val="single" w:sz="8" w:space="0" w:color="4472C4" w:themeColor="accent1"/>
          <w:left w:val="single" w:sz="8" w:space="0" w:color="4472C4" w:themeColor="accent1"/>
          <w:bottom w:val="single" w:sz="8" w:space="0" w:color="4472C4" w:themeColor="accent1"/>
          <w:right w:val="single" w:sz="8" w:space="0" w:color="4472C4" w:themeColor="accent1"/>
          <w:insideV w:val="single" w:sz="8" w:space="0" w:color="4472C4" w:themeColor="accent1"/>
        </w:tcBorders>
      </w:tcPr>
    </w:tblStylePr>
  </w:style>
  <w:style w:type="table" w:styleId="LightGrid-Accent2">
    <w:name w:val="Light Grid Accent 2"/>
    <w:basedOn w:val="TableNormal"/>
    <w:uiPriority w:val="62"/>
    <w:semiHidden/>
    <w:unhideWhenUsed/>
    <w:rsid w:val="008E199F"/>
    <w:pPr>
      <w:spacing w:after="0" w:line="240" w:lineRule="auto"/>
    </w:pPr>
    <w:tblPr>
      <w:tblStyleRowBandSize w:val="1"/>
      <w:tblStyleColBandSize w:val="1"/>
      <w:tblBorders>
        <w:top w:val="single" w:sz="8" w:space="0" w:color="ED7D31" w:themeColor="accent2"/>
        <w:left w:val="single" w:sz="8" w:space="0" w:color="ED7D31" w:themeColor="accent2"/>
        <w:bottom w:val="single" w:sz="8" w:space="0" w:color="ED7D31" w:themeColor="accent2"/>
        <w:right w:val="single" w:sz="8" w:space="0" w:color="ED7D31" w:themeColor="accent2"/>
        <w:insideH w:val="single" w:sz="8" w:space="0" w:color="ED7D31" w:themeColor="accent2"/>
        <w:insideV w:val="single" w:sz="8" w:space="0" w:color="ED7D31" w:themeColor="accent2"/>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ED7D31" w:themeColor="accent2"/>
          <w:left w:val="single" w:sz="8" w:space="0" w:color="ED7D31" w:themeColor="accent2"/>
          <w:bottom w:val="single" w:sz="18" w:space="0" w:color="ED7D31" w:themeColor="accent2"/>
          <w:right w:val="single" w:sz="8" w:space="0" w:color="ED7D31" w:themeColor="accent2"/>
          <w:insideH w:val="nil"/>
          <w:insideV w:val="single" w:sz="8" w:space="0" w:color="ED7D31" w:themeColor="accent2"/>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ED7D31" w:themeColor="accent2"/>
          <w:left w:val="single" w:sz="8" w:space="0" w:color="ED7D31" w:themeColor="accent2"/>
          <w:bottom w:val="single" w:sz="8" w:space="0" w:color="ED7D31" w:themeColor="accent2"/>
          <w:right w:val="single" w:sz="8" w:space="0" w:color="ED7D31" w:themeColor="accent2"/>
          <w:insideH w:val="nil"/>
          <w:insideV w:val="single" w:sz="8" w:space="0" w:color="ED7D31" w:themeColor="accent2"/>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ED7D31" w:themeColor="accent2"/>
          <w:left w:val="single" w:sz="8" w:space="0" w:color="ED7D31" w:themeColor="accent2"/>
          <w:bottom w:val="single" w:sz="8" w:space="0" w:color="ED7D31" w:themeColor="accent2"/>
          <w:right w:val="single" w:sz="8" w:space="0" w:color="ED7D31" w:themeColor="accent2"/>
        </w:tcBorders>
      </w:tcPr>
    </w:tblStylePr>
    <w:tblStylePr w:type="band1Vert">
      <w:tblPr/>
      <w:tcPr>
        <w:tcBorders>
          <w:top w:val="single" w:sz="8" w:space="0" w:color="ED7D31" w:themeColor="accent2"/>
          <w:left w:val="single" w:sz="8" w:space="0" w:color="ED7D31" w:themeColor="accent2"/>
          <w:bottom w:val="single" w:sz="8" w:space="0" w:color="ED7D31" w:themeColor="accent2"/>
          <w:right w:val="single" w:sz="8" w:space="0" w:color="ED7D31" w:themeColor="accent2"/>
        </w:tcBorders>
        <w:shd w:val="clear" w:color="auto" w:fill="FADECB" w:themeFill="accent2" w:themeFillTint="3F"/>
      </w:tcPr>
    </w:tblStylePr>
    <w:tblStylePr w:type="band1Horz">
      <w:tblPr/>
      <w:tcPr>
        <w:tcBorders>
          <w:top w:val="single" w:sz="8" w:space="0" w:color="ED7D31" w:themeColor="accent2"/>
          <w:left w:val="single" w:sz="8" w:space="0" w:color="ED7D31" w:themeColor="accent2"/>
          <w:bottom w:val="single" w:sz="8" w:space="0" w:color="ED7D31" w:themeColor="accent2"/>
          <w:right w:val="single" w:sz="8" w:space="0" w:color="ED7D31" w:themeColor="accent2"/>
          <w:insideV w:val="single" w:sz="8" w:space="0" w:color="ED7D31" w:themeColor="accent2"/>
        </w:tcBorders>
        <w:shd w:val="clear" w:color="auto" w:fill="FADECB" w:themeFill="accent2" w:themeFillTint="3F"/>
      </w:tcPr>
    </w:tblStylePr>
    <w:tblStylePr w:type="band2Horz">
      <w:tblPr/>
      <w:tcPr>
        <w:tcBorders>
          <w:top w:val="single" w:sz="8" w:space="0" w:color="ED7D31" w:themeColor="accent2"/>
          <w:left w:val="single" w:sz="8" w:space="0" w:color="ED7D31" w:themeColor="accent2"/>
          <w:bottom w:val="single" w:sz="8" w:space="0" w:color="ED7D31" w:themeColor="accent2"/>
          <w:right w:val="single" w:sz="8" w:space="0" w:color="ED7D31" w:themeColor="accent2"/>
          <w:insideV w:val="single" w:sz="8" w:space="0" w:color="ED7D31" w:themeColor="accent2"/>
        </w:tcBorders>
      </w:tcPr>
    </w:tblStylePr>
  </w:style>
  <w:style w:type="table" w:styleId="LightGrid-Accent3">
    <w:name w:val="Light Grid Accent 3"/>
    <w:basedOn w:val="TableNormal"/>
    <w:uiPriority w:val="62"/>
    <w:semiHidden/>
    <w:unhideWhenUsed/>
    <w:rsid w:val="008E199F"/>
    <w:pPr>
      <w:spacing w:after="0" w:line="240" w:lineRule="auto"/>
    </w:pPr>
    <w:tblPr>
      <w:tblStyleRowBandSize w:val="1"/>
      <w:tblStyleColBandSize w:val="1"/>
      <w:tblBorders>
        <w:top w:val="single" w:sz="8" w:space="0" w:color="A5A5A5" w:themeColor="accent3"/>
        <w:left w:val="single" w:sz="8" w:space="0" w:color="A5A5A5" w:themeColor="accent3"/>
        <w:bottom w:val="single" w:sz="8" w:space="0" w:color="A5A5A5" w:themeColor="accent3"/>
        <w:right w:val="single" w:sz="8" w:space="0" w:color="A5A5A5" w:themeColor="accent3"/>
        <w:insideH w:val="single" w:sz="8" w:space="0" w:color="A5A5A5" w:themeColor="accent3"/>
        <w:insideV w:val="single" w:sz="8" w:space="0" w:color="A5A5A5" w:themeColor="accent3"/>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A5A5A5" w:themeColor="accent3"/>
          <w:left w:val="single" w:sz="8" w:space="0" w:color="A5A5A5" w:themeColor="accent3"/>
          <w:bottom w:val="single" w:sz="18" w:space="0" w:color="A5A5A5" w:themeColor="accent3"/>
          <w:right w:val="single" w:sz="8" w:space="0" w:color="A5A5A5" w:themeColor="accent3"/>
          <w:insideH w:val="nil"/>
          <w:insideV w:val="single" w:sz="8" w:space="0" w:color="A5A5A5" w:themeColor="accent3"/>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A5A5A5" w:themeColor="accent3"/>
          <w:left w:val="single" w:sz="8" w:space="0" w:color="A5A5A5" w:themeColor="accent3"/>
          <w:bottom w:val="single" w:sz="8" w:space="0" w:color="A5A5A5" w:themeColor="accent3"/>
          <w:right w:val="single" w:sz="8" w:space="0" w:color="A5A5A5" w:themeColor="accent3"/>
          <w:insideH w:val="nil"/>
          <w:insideV w:val="single" w:sz="8" w:space="0" w:color="A5A5A5" w:themeColor="accent3"/>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A5A5A5" w:themeColor="accent3"/>
          <w:left w:val="single" w:sz="8" w:space="0" w:color="A5A5A5" w:themeColor="accent3"/>
          <w:bottom w:val="single" w:sz="8" w:space="0" w:color="A5A5A5" w:themeColor="accent3"/>
          <w:right w:val="single" w:sz="8" w:space="0" w:color="A5A5A5" w:themeColor="accent3"/>
        </w:tcBorders>
      </w:tcPr>
    </w:tblStylePr>
    <w:tblStylePr w:type="band1Vert">
      <w:tblPr/>
      <w:tcPr>
        <w:tcBorders>
          <w:top w:val="single" w:sz="8" w:space="0" w:color="A5A5A5" w:themeColor="accent3"/>
          <w:left w:val="single" w:sz="8" w:space="0" w:color="A5A5A5" w:themeColor="accent3"/>
          <w:bottom w:val="single" w:sz="8" w:space="0" w:color="A5A5A5" w:themeColor="accent3"/>
          <w:right w:val="single" w:sz="8" w:space="0" w:color="A5A5A5" w:themeColor="accent3"/>
        </w:tcBorders>
        <w:shd w:val="clear" w:color="auto" w:fill="E8E8E8" w:themeFill="accent3" w:themeFillTint="3F"/>
      </w:tcPr>
    </w:tblStylePr>
    <w:tblStylePr w:type="band1Horz">
      <w:tblPr/>
      <w:tcPr>
        <w:tcBorders>
          <w:top w:val="single" w:sz="8" w:space="0" w:color="A5A5A5" w:themeColor="accent3"/>
          <w:left w:val="single" w:sz="8" w:space="0" w:color="A5A5A5" w:themeColor="accent3"/>
          <w:bottom w:val="single" w:sz="8" w:space="0" w:color="A5A5A5" w:themeColor="accent3"/>
          <w:right w:val="single" w:sz="8" w:space="0" w:color="A5A5A5" w:themeColor="accent3"/>
          <w:insideV w:val="single" w:sz="8" w:space="0" w:color="A5A5A5" w:themeColor="accent3"/>
        </w:tcBorders>
        <w:shd w:val="clear" w:color="auto" w:fill="E8E8E8" w:themeFill="accent3" w:themeFillTint="3F"/>
      </w:tcPr>
    </w:tblStylePr>
    <w:tblStylePr w:type="band2Horz">
      <w:tblPr/>
      <w:tcPr>
        <w:tcBorders>
          <w:top w:val="single" w:sz="8" w:space="0" w:color="A5A5A5" w:themeColor="accent3"/>
          <w:left w:val="single" w:sz="8" w:space="0" w:color="A5A5A5" w:themeColor="accent3"/>
          <w:bottom w:val="single" w:sz="8" w:space="0" w:color="A5A5A5" w:themeColor="accent3"/>
          <w:right w:val="single" w:sz="8" w:space="0" w:color="A5A5A5" w:themeColor="accent3"/>
          <w:insideV w:val="single" w:sz="8" w:space="0" w:color="A5A5A5" w:themeColor="accent3"/>
        </w:tcBorders>
      </w:tcPr>
    </w:tblStylePr>
  </w:style>
  <w:style w:type="table" w:styleId="LightGrid-Accent4">
    <w:name w:val="Light Grid Accent 4"/>
    <w:basedOn w:val="TableNormal"/>
    <w:uiPriority w:val="62"/>
    <w:semiHidden/>
    <w:unhideWhenUsed/>
    <w:rsid w:val="008E199F"/>
    <w:pPr>
      <w:spacing w:after="0" w:line="240" w:lineRule="auto"/>
    </w:pPr>
    <w:tblPr>
      <w:tblStyleRowBandSize w:val="1"/>
      <w:tblStyleColBandSize w:val="1"/>
      <w:tblBorders>
        <w:top w:val="single" w:sz="8" w:space="0" w:color="FFC000" w:themeColor="accent4"/>
        <w:left w:val="single" w:sz="8" w:space="0" w:color="FFC000" w:themeColor="accent4"/>
        <w:bottom w:val="single" w:sz="8" w:space="0" w:color="FFC000" w:themeColor="accent4"/>
        <w:right w:val="single" w:sz="8" w:space="0" w:color="FFC000" w:themeColor="accent4"/>
        <w:insideH w:val="single" w:sz="8" w:space="0" w:color="FFC000" w:themeColor="accent4"/>
        <w:insideV w:val="single" w:sz="8" w:space="0" w:color="FFC000" w:themeColor="accent4"/>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FFC000" w:themeColor="accent4"/>
          <w:left w:val="single" w:sz="8" w:space="0" w:color="FFC000" w:themeColor="accent4"/>
          <w:bottom w:val="single" w:sz="18" w:space="0" w:color="FFC000" w:themeColor="accent4"/>
          <w:right w:val="single" w:sz="8" w:space="0" w:color="FFC000" w:themeColor="accent4"/>
          <w:insideH w:val="nil"/>
          <w:insideV w:val="single" w:sz="8" w:space="0" w:color="FFC000" w:themeColor="accent4"/>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FFC000" w:themeColor="accent4"/>
          <w:left w:val="single" w:sz="8" w:space="0" w:color="FFC000" w:themeColor="accent4"/>
          <w:bottom w:val="single" w:sz="8" w:space="0" w:color="FFC000" w:themeColor="accent4"/>
          <w:right w:val="single" w:sz="8" w:space="0" w:color="FFC000" w:themeColor="accent4"/>
          <w:insideH w:val="nil"/>
          <w:insideV w:val="single" w:sz="8" w:space="0" w:color="FFC000" w:themeColor="accent4"/>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FFC000" w:themeColor="accent4"/>
          <w:left w:val="single" w:sz="8" w:space="0" w:color="FFC000" w:themeColor="accent4"/>
          <w:bottom w:val="single" w:sz="8" w:space="0" w:color="FFC000" w:themeColor="accent4"/>
          <w:right w:val="single" w:sz="8" w:space="0" w:color="FFC000" w:themeColor="accent4"/>
        </w:tcBorders>
      </w:tcPr>
    </w:tblStylePr>
    <w:tblStylePr w:type="band1Vert">
      <w:tblPr/>
      <w:tcPr>
        <w:tcBorders>
          <w:top w:val="single" w:sz="8" w:space="0" w:color="FFC000" w:themeColor="accent4"/>
          <w:left w:val="single" w:sz="8" w:space="0" w:color="FFC000" w:themeColor="accent4"/>
          <w:bottom w:val="single" w:sz="8" w:space="0" w:color="FFC000" w:themeColor="accent4"/>
          <w:right w:val="single" w:sz="8" w:space="0" w:color="FFC000" w:themeColor="accent4"/>
        </w:tcBorders>
        <w:shd w:val="clear" w:color="auto" w:fill="FFEFC0" w:themeFill="accent4" w:themeFillTint="3F"/>
      </w:tcPr>
    </w:tblStylePr>
    <w:tblStylePr w:type="band1Horz">
      <w:tblPr/>
      <w:tcPr>
        <w:tcBorders>
          <w:top w:val="single" w:sz="8" w:space="0" w:color="FFC000" w:themeColor="accent4"/>
          <w:left w:val="single" w:sz="8" w:space="0" w:color="FFC000" w:themeColor="accent4"/>
          <w:bottom w:val="single" w:sz="8" w:space="0" w:color="FFC000" w:themeColor="accent4"/>
          <w:right w:val="single" w:sz="8" w:space="0" w:color="FFC000" w:themeColor="accent4"/>
          <w:insideV w:val="single" w:sz="8" w:space="0" w:color="FFC000" w:themeColor="accent4"/>
        </w:tcBorders>
        <w:shd w:val="clear" w:color="auto" w:fill="FFEFC0" w:themeFill="accent4" w:themeFillTint="3F"/>
      </w:tcPr>
    </w:tblStylePr>
    <w:tblStylePr w:type="band2Horz">
      <w:tblPr/>
      <w:tcPr>
        <w:tcBorders>
          <w:top w:val="single" w:sz="8" w:space="0" w:color="FFC000" w:themeColor="accent4"/>
          <w:left w:val="single" w:sz="8" w:space="0" w:color="FFC000" w:themeColor="accent4"/>
          <w:bottom w:val="single" w:sz="8" w:space="0" w:color="FFC000" w:themeColor="accent4"/>
          <w:right w:val="single" w:sz="8" w:space="0" w:color="FFC000" w:themeColor="accent4"/>
          <w:insideV w:val="single" w:sz="8" w:space="0" w:color="FFC000" w:themeColor="accent4"/>
        </w:tcBorders>
      </w:tcPr>
    </w:tblStylePr>
  </w:style>
  <w:style w:type="table" w:styleId="LightGrid-Accent5">
    <w:name w:val="Light Grid Accent 5"/>
    <w:basedOn w:val="TableNormal"/>
    <w:uiPriority w:val="62"/>
    <w:semiHidden/>
    <w:unhideWhenUsed/>
    <w:rsid w:val="008E199F"/>
    <w:pPr>
      <w:spacing w:after="0" w:line="240" w:lineRule="auto"/>
    </w:pPr>
    <w:tblPr>
      <w:tblStyleRowBandSize w:val="1"/>
      <w:tblStyleColBandSize w:val="1"/>
      <w:tblBorders>
        <w:top w:val="single" w:sz="8" w:space="0" w:color="5B9BD5" w:themeColor="accent5"/>
        <w:left w:val="single" w:sz="8" w:space="0" w:color="5B9BD5" w:themeColor="accent5"/>
        <w:bottom w:val="single" w:sz="8" w:space="0" w:color="5B9BD5" w:themeColor="accent5"/>
        <w:right w:val="single" w:sz="8" w:space="0" w:color="5B9BD5" w:themeColor="accent5"/>
        <w:insideH w:val="single" w:sz="8" w:space="0" w:color="5B9BD5" w:themeColor="accent5"/>
        <w:insideV w:val="single" w:sz="8" w:space="0" w:color="5B9BD5" w:themeColor="accent5"/>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5B9BD5" w:themeColor="accent5"/>
          <w:left w:val="single" w:sz="8" w:space="0" w:color="5B9BD5" w:themeColor="accent5"/>
          <w:bottom w:val="single" w:sz="18" w:space="0" w:color="5B9BD5" w:themeColor="accent5"/>
          <w:right w:val="single" w:sz="8" w:space="0" w:color="5B9BD5" w:themeColor="accent5"/>
          <w:insideH w:val="nil"/>
          <w:insideV w:val="single" w:sz="8" w:space="0" w:color="5B9BD5" w:themeColor="accent5"/>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5B9BD5" w:themeColor="accent5"/>
          <w:left w:val="single" w:sz="8" w:space="0" w:color="5B9BD5" w:themeColor="accent5"/>
          <w:bottom w:val="single" w:sz="8" w:space="0" w:color="5B9BD5" w:themeColor="accent5"/>
          <w:right w:val="single" w:sz="8" w:space="0" w:color="5B9BD5" w:themeColor="accent5"/>
          <w:insideH w:val="nil"/>
          <w:insideV w:val="single" w:sz="8" w:space="0" w:color="5B9BD5" w:themeColor="accent5"/>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5B9BD5" w:themeColor="accent5"/>
          <w:left w:val="single" w:sz="8" w:space="0" w:color="5B9BD5" w:themeColor="accent5"/>
          <w:bottom w:val="single" w:sz="8" w:space="0" w:color="5B9BD5" w:themeColor="accent5"/>
          <w:right w:val="single" w:sz="8" w:space="0" w:color="5B9BD5" w:themeColor="accent5"/>
        </w:tcBorders>
      </w:tcPr>
    </w:tblStylePr>
    <w:tblStylePr w:type="band1Vert">
      <w:tblPr/>
      <w:tcPr>
        <w:tcBorders>
          <w:top w:val="single" w:sz="8" w:space="0" w:color="5B9BD5" w:themeColor="accent5"/>
          <w:left w:val="single" w:sz="8" w:space="0" w:color="5B9BD5" w:themeColor="accent5"/>
          <w:bottom w:val="single" w:sz="8" w:space="0" w:color="5B9BD5" w:themeColor="accent5"/>
          <w:right w:val="single" w:sz="8" w:space="0" w:color="5B9BD5" w:themeColor="accent5"/>
        </w:tcBorders>
        <w:shd w:val="clear" w:color="auto" w:fill="D6E6F4" w:themeFill="accent5" w:themeFillTint="3F"/>
      </w:tcPr>
    </w:tblStylePr>
    <w:tblStylePr w:type="band1Horz">
      <w:tblPr/>
      <w:tcPr>
        <w:tcBorders>
          <w:top w:val="single" w:sz="8" w:space="0" w:color="5B9BD5" w:themeColor="accent5"/>
          <w:left w:val="single" w:sz="8" w:space="0" w:color="5B9BD5" w:themeColor="accent5"/>
          <w:bottom w:val="single" w:sz="8" w:space="0" w:color="5B9BD5" w:themeColor="accent5"/>
          <w:right w:val="single" w:sz="8" w:space="0" w:color="5B9BD5" w:themeColor="accent5"/>
          <w:insideV w:val="single" w:sz="8" w:space="0" w:color="5B9BD5" w:themeColor="accent5"/>
        </w:tcBorders>
        <w:shd w:val="clear" w:color="auto" w:fill="D6E6F4" w:themeFill="accent5" w:themeFillTint="3F"/>
      </w:tcPr>
    </w:tblStylePr>
    <w:tblStylePr w:type="band2Horz">
      <w:tblPr/>
      <w:tcPr>
        <w:tcBorders>
          <w:top w:val="single" w:sz="8" w:space="0" w:color="5B9BD5" w:themeColor="accent5"/>
          <w:left w:val="single" w:sz="8" w:space="0" w:color="5B9BD5" w:themeColor="accent5"/>
          <w:bottom w:val="single" w:sz="8" w:space="0" w:color="5B9BD5" w:themeColor="accent5"/>
          <w:right w:val="single" w:sz="8" w:space="0" w:color="5B9BD5" w:themeColor="accent5"/>
          <w:insideV w:val="single" w:sz="8" w:space="0" w:color="5B9BD5" w:themeColor="accent5"/>
        </w:tcBorders>
      </w:tcPr>
    </w:tblStylePr>
  </w:style>
  <w:style w:type="table" w:styleId="LightGrid-Accent6">
    <w:name w:val="Light Grid Accent 6"/>
    <w:basedOn w:val="TableNormal"/>
    <w:uiPriority w:val="62"/>
    <w:semiHidden/>
    <w:unhideWhenUsed/>
    <w:rsid w:val="008E199F"/>
    <w:pPr>
      <w:spacing w:after="0" w:line="240" w:lineRule="auto"/>
    </w:pPr>
    <w:tblPr>
      <w:tblStyleRowBandSize w:val="1"/>
      <w:tblStyleColBandSize w:val="1"/>
      <w:tblBorders>
        <w:top w:val="single" w:sz="8" w:space="0" w:color="70AD47" w:themeColor="accent6"/>
        <w:left w:val="single" w:sz="8" w:space="0" w:color="70AD47" w:themeColor="accent6"/>
        <w:bottom w:val="single" w:sz="8" w:space="0" w:color="70AD47" w:themeColor="accent6"/>
        <w:right w:val="single" w:sz="8" w:space="0" w:color="70AD47" w:themeColor="accent6"/>
        <w:insideH w:val="single" w:sz="8" w:space="0" w:color="70AD47" w:themeColor="accent6"/>
        <w:insideV w:val="single" w:sz="8" w:space="0" w:color="70AD47" w:themeColor="accent6"/>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70AD47" w:themeColor="accent6"/>
          <w:left w:val="single" w:sz="8" w:space="0" w:color="70AD47" w:themeColor="accent6"/>
          <w:bottom w:val="single" w:sz="18" w:space="0" w:color="70AD47" w:themeColor="accent6"/>
          <w:right w:val="single" w:sz="8" w:space="0" w:color="70AD47" w:themeColor="accent6"/>
          <w:insideH w:val="nil"/>
          <w:insideV w:val="single" w:sz="8" w:space="0" w:color="70AD47" w:themeColor="accent6"/>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70AD47" w:themeColor="accent6"/>
          <w:left w:val="single" w:sz="8" w:space="0" w:color="70AD47" w:themeColor="accent6"/>
          <w:bottom w:val="single" w:sz="8" w:space="0" w:color="70AD47" w:themeColor="accent6"/>
          <w:right w:val="single" w:sz="8" w:space="0" w:color="70AD47" w:themeColor="accent6"/>
          <w:insideH w:val="nil"/>
          <w:insideV w:val="single" w:sz="8" w:space="0" w:color="70AD47" w:themeColor="accent6"/>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70AD47" w:themeColor="accent6"/>
          <w:left w:val="single" w:sz="8" w:space="0" w:color="70AD47" w:themeColor="accent6"/>
          <w:bottom w:val="single" w:sz="8" w:space="0" w:color="70AD47" w:themeColor="accent6"/>
          <w:right w:val="single" w:sz="8" w:space="0" w:color="70AD47" w:themeColor="accent6"/>
        </w:tcBorders>
      </w:tcPr>
    </w:tblStylePr>
    <w:tblStylePr w:type="band1Vert">
      <w:tblPr/>
      <w:tcPr>
        <w:tcBorders>
          <w:top w:val="single" w:sz="8" w:space="0" w:color="70AD47" w:themeColor="accent6"/>
          <w:left w:val="single" w:sz="8" w:space="0" w:color="70AD47" w:themeColor="accent6"/>
          <w:bottom w:val="single" w:sz="8" w:space="0" w:color="70AD47" w:themeColor="accent6"/>
          <w:right w:val="single" w:sz="8" w:space="0" w:color="70AD47" w:themeColor="accent6"/>
        </w:tcBorders>
        <w:shd w:val="clear" w:color="auto" w:fill="DBEBD0" w:themeFill="accent6" w:themeFillTint="3F"/>
      </w:tcPr>
    </w:tblStylePr>
    <w:tblStylePr w:type="band1Horz">
      <w:tblPr/>
      <w:tcPr>
        <w:tcBorders>
          <w:top w:val="single" w:sz="8" w:space="0" w:color="70AD47" w:themeColor="accent6"/>
          <w:left w:val="single" w:sz="8" w:space="0" w:color="70AD47" w:themeColor="accent6"/>
          <w:bottom w:val="single" w:sz="8" w:space="0" w:color="70AD47" w:themeColor="accent6"/>
          <w:right w:val="single" w:sz="8" w:space="0" w:color="70AD47" w:themeColor="accent6"/>
          <w:insideV w:val="single" w:sz="8" w:space="0" w:color="70AD47" w:themeColor="accent6"/>
        </w:tcBorders>
        <w:shd w:val="clear" w:color="auto" w:fill="DBEBD0" w:themeFill="accent6" w:themeFillTint="3F"/>
      </w:tcPr>
    </w:tblStylePr>
    <w:tblStylePr w:type="band2Horz">
      <w:tblPr/>
      <w:tcPr>
        <w:tcBorders>
          <w:top w:val="single" w:sz="8" w:space="0" w:color="70AD47" w:themeColor="accent6"/>
          <w:left w:val="single" w:sz="8" w:space="0" w:color="70AD47" w:themeColor="accent6"/>
          <w:bottom w:val="single" w:sz="8" w:space="0" w:color="70AD47" w:themeColor="accent6"/>
          <w:right w:val="single" w:sz="8" w:space="0" w:color="70AD47" w:themeColor="accent6"/>
          <w:insideV w:val="single" w:sz="8" w:space="0" w:color="70AD47" w:themeColor="accent6"/>
        </w:tcBorders>
      </w:tcPr>
    </w:tblStylePr>
  </w:style>
  <w:style w:type="table" w:styleId="LightList">
    <w:name w:val="Light List"/>
    <w:basedOn w:val="TableNormal"/>
    <w:uiPriority w:val="61"/>
    <w:semiHidden/>
    <w:unhideWhenUsed/>
    <w:rsid w:val="008E199F"/>
    <w:pPr>
      <w:spacing w:after="0" w:line="240" w:lineRule="auto"/>
    </w:p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pPr>
        <w:spacing w:before="0" w:after="0" w:line="240" w:lineRule="auto"/>
      </w:pPr>
      <w:rPr>
        <w:b/>
        <w:bCs/>
        <w:color w:val="FFFFFF" w:themeColor="background1"/>
      </w:rPr>
      <w:tblPr/>
      <w:tcPr>
        <w:shd w:val="clear" w:color="auto" w:fill="000000" w:themeFill="text1"/>
      </w:tcPr>
    </w:tblStylePr>
    <w:tblStylePr w:type="lastRow">
      <w:pPr>
        <w:spacing w:before="0" w:after="0" w:line="240" w:lineRule="auto"/>
      </w:pPr>
      <w:rPr>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tcBorders>
      </w:tcPr>
    </w:tblStylePr>
    <w:tblStylePr w:type="firstCol">
      <w:rPr>
        <w:b/>
        <w:bCs/>
      </w:rPr>
    </w:tblStylePr>
    <w:tblStylePr w:type="lastCol">
      <w:rPr>
        <w:b/>
        <w:bCs/>
      </w:r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style>
  <w:style w:type="table" w:styleId="LightList-Accent1">
    <w:name w:val="Light List Accent 1"/>
    <w:basedOn w:val="TableNormal"/>
    <w:uiPriority w:val="61"/>
    <w:semiHidden/>
    <w:unhideWhenUsed/>
    <w:rsid w:val="008E199F"/>
    <w:pPr>
      <w:spacing w:after="0" w:line="240" w:lineRule="auto"/>
    </w:pPr>
    <w:tblPr>
      <w:tblStyleRowBandSize w:val="1"/>
      <w:tblStyleColBandSize w:val="1"/>
      <w:tblBorders>
        <w:top w:val="single" w:sz="8" w:space="0" w:color="4472C4" w:themeColor="accent1"/>
        <w:left w:val="single" w:sz="8" w:space="0" w:color="4472C4" w:themeColor="accent1"/>
        <w:bottom w:val="single" w:sz="8" w:space="0" w:color="4472C4" w:themeColor="accent1"/>
        <w:right w:val="single" w:sz="8" w:space="0" w:color="4472C4" w:themeColor="accent1"/>
      </w:tblBorders>
    </w:tblPr>
    <w:tblStylePr w:type="firstRow">
      <w:pPr>
        <w:spacing w:before="0" w:after="0" w:line="240" w:lineRule="auto"/>
      </w:pPr>
      <w:rPr>
        <w:b/>
        <w:bCs/>
        <w:color w:val="FFFFFF" w:themeColor="background1"/>
      </w:rPr>
      <w:tblPr/>
      <w:tcPr>
        <w:shd w:val="clear" w:color="auto" w:fill="4472C4" w:themeFill="accent1"/>
      </w:tcPr>
    </w:tblStylePr>
    <w:tblStylePr w:type="lastRow">
      <w:pPr>
        <w:spacing w:before="0" w:after="0" w:line="240" w:lineRule="auto"/>
      </w:pPr>
      <w:rPr>
        <w:b/>
        <w:bCs/>
      </w:rPr>
      <w:tblPr/>
      <w:tcPr>
        <w:tcBorders>
          <w:top w:val="double" w:sz="6" w:space="0" w:color="4472C4" w:themeColor="accent1"/>
          <w:left w:val="single" w:sz="8" w:space="0" w:color="4472C4" w:themeColor="accent1"/>
          <w:bottom w:val="single" w:sz="8" w:space="0" w:color="4472C4" w:themeColor="accent1"/>
          <w:right w:val="single" w:sz="8" w:space="0" w:color="4472C4" w:themeColor="accent1"/>
        </w:tcBorders>
      </w:tcPr>
    </w:tblStylePr>
    <w:tblStylePr w:type="firstCol">
      <w:rPr>
        <w:b/>
        <w:bCs/>
      </w:rPr>
    </w:tblStylePr>
    <w:tblStylePr w:type="lastCol">
      <w:rPr>
        <w:b/>
        <w:bCs/>
      </w:rPr>
    </w:tblStylePr>
    <w:tblStylePr w:type="band1Vert">
      <w:tblPr/>
      <w:tcPr>
        <w:tcBorders>
          <w:top w:val="single" w:sz="8" w:space="0" w:color="4472C4" w:themeColor="accent1"/>
          <w:left w:val="single" w:sz="8" w:space="0" w:color="4472C4" w:themeColor="accent1"/>
          <w:bottom w:val="single" w:sz="8" w:space="0" w:color="4472C4" w:themeColor="accent1"/>
          <w:right w:val="single" w:sz="8" w:space="0" w:color="4472C4" w:themeColor="accent1"/>
        </w:tcBorders>
      </w:tcPr>
    </w:tblStylePr>
    <w:tblStylePr w:type="band1Horz">
      <w:tblPr/>
      <w:tcPr>
        <w:tcBorders>
          <w:top w:val="single" w:sz="8" w:space="0" w:color="4472C4" w:themeColor="accent1"/>
          <w:left w:val="single" w:sz="8" w:space="0" w:color="4472C4" w:themeColor="accent1"/>
          <w:bottom w:val="single" w:sz="8" w:space="0" w:color="4472C4" w:themeColor="accent1"/>
          <w:right w:val="single" w:sz="8" w:space="0" w:color="4472C4" w:themeColor="accent1"/>
        </w:tcBorders>
      </w:tcPr>
    </w:tblStylePr>
  </w:style>
  <w:style w:type="table" w:styleId="LightList-Accent2">
    <w:name w:val="Light List Accent 2"/>
    <w:basedOn w:val="TableNormal"/>
    <w:uiPriority w:val="61"/>
    <w:semiHidden/>
    <w:unhideWhenUsed/>
    <w:rsid w:val="008E199F"/>
    <w:pPr>
      <w:spacing w:after="0" w:line="240" w:lineRule="auto"/>
    </w:pPr>
    <w:tblPr>
      <w:tblStyleRowBandSize w:val="1"/>
      <w:tblStyleColBandSize w:val="1"/>
      <w:tblBorders>
        <w:top w:val="single" w:sz="8" w:space="0" w:color="ED7D31" w:themeColor="accent2"/>
        <w:left w:val="single" w:sz="8" w:space="0" w:color="ED7D31" w:themeColor="accent2"/>
        <w:bottom w:val="single" w:sz="8" w:space="0" w:color="ED7D31" w:themeColor="accent2"/>
        <w:right w:val="single" w:sz="8" w:space="0" w:color="ED7D31" w:themeColor="accent2"/>
      </w:tblBorders>
    </w:tblPr>
    <w:tblStylePr w:type="firstRow">
      <w:pPr>
        <w:spacing w:before="0" w:after="0" w:line="240" w:lineRule="auto"/>
      </w:pPr>
      <w:rPr>
        <w:b/>
        <w:bCs/>
        <w:color w:val="FFFFFF" w:themeColor="background1"/>
      </w:rPr>
      <w:tblPr/>
      <w:tcPr>
        <w:shd w:val="clear" w:color="auto" w:fill="ED7D31" w:themeFill="accent2"/>
      </w:tcPr>
    </w:tblStylePr>
    <w:tblStylePr w:type="lastRow">
      <w:pPr>
        <w:spacing w:before="0" w:after="0" w:line="240" w:lineRule="auto"/>
      </w:pPr>
      <w:rPr>
        <w:b/>
        <w:bCs/>
      </w:rPr>
      <w:tblPr/>
      <w:tcPr>
        <w:tcBorders>
          <w:top w:val="double" w:sz="6" w:space="0" w:color="ED7D31" w:themeColor="accent2"/>
          <w:left w:val="single" w:sz="8" w:space="0" w:color="ED7D31" w:themeColor="accent2"/>
          <w:bottom w:val="single" w:sz="8" w:space="0" w:color="ED7D31" w:themeColor="accent2"/>
          <w:right w:val="single" w:sz="8" w:space="0" w:color="ED7D31" w:themeColor="accent2"/>
        </w:tcBorders>
      </w:tcPr>
    </w:tblStylePr>
    <w:tblStylePr w:type="firstCol">
      <w:rPr>
        <w:b/>
        <w:bCs/>
      </w:rPr>
    </w:tblStylePr>
    <w:tblStylePr w:type="lastCol">
      <w:rPr>
        <w:b/>
        <w:bCs/>
      </w:rPr>
    </w:tblStylePr>
    <w:tblStylePr w:type="band1Vert">
      <w:tblPr/>
      <w:tcPr>
        <w:tcBorders>
          <w:top w:val="single" w:sz="8" w:space="0" w:color="ED7D31" w:themeColor="accent2"/>
          <w:left w:val="single" w:sz="8" w:space="0" w:color="ED7D31" w:themeColor="accent2"/>
          <w:bottom w:val="single" w:sz="8" w:space="0" w:color="ED7D31" w:themeColor="accent2"/>
          <w:right w:val="single" w:sz="8" w:space="0" w:color="ED7D31" w:themeColor="accent2"/>
        </w:tcBorders>
      </w:tcPr>
    </w:tblStylePr>
    <w:tblStylePr w:type="band1Horz">
      <w:tblPr/>
      <w:tcPr>
        <w:tcBorders>
          <w:top w:val="single" w:sz="8" w:space="0" w:color="ED7D31" w:themeColor="accent2"/>
          <w:left w:val="single" w:sz="8" w:space="0" w:color="ED7D31" w:themeColor="accent2"/>
          <w:bottom w:val="single" w:sz="8" w:space="0" w:color="ED7D31" w:themeColor="accent2"/>
          <w:right w:val="single" w:sz="8" w:space="0" w:color="ED7D31" w:themeColor="accent2"/>
        </w:tcBorders>
      </w:tcPr>
    </w:tblStylePr>
  </w:style>
  <w:style w:type="table" w:styleId="LightList-Accent3">
    <w:name w:val="Light List Accent 3"/>
    <w:basedOn w:val="TableNormal"/>
    <w:uiPriority w:val="61"/>
    <w:semiHidden/>
    <w:unhideWhenUsed/>
    <w:rsid w:val="008E199F"/>
    <w:pPr>
      <w:spacing w:after="0" w:line="240" w:lineRule="auto"/>
    </w:pPr>
    <w:tblPr>
      <w:tblStyleRowBandSize w:val="1"/>
      <w:tblStyleColBandSize w:val="1"/>
      <w:tblBorders>
        <w:top w:val="single" w:sz="8" w:space="0" w:color="A5A5A5" w:themeColor="accent3"/>
        <w:left w:val="single" w:sz="8" w:space="0" w:color="A5A5A5" w:themeColor="accent3"/>
        <w:bottom w:val="single" w:sz="8" w:space="0" w:color="A5A5A5" w:themeColor="accent3"/>
        <w:right w:val="single" w:sz="8" w:space="0" w:color="A5A5A5" w:themeColor="accent3"/>
      </w:tblBorders>
    </w:tblPr>
    <w:tblStylePr w:type="firstRow">
      <w:pPr>
        <w:spacing w:before="0" w:after="0" w:line="240" w:lineRule="auto"/>
      </w:pPr>
      <w:rPr>
        <w:b/>
        <w:bCs/>
        <w:color w:val="FFFFFF" w:themeColor="background1"/>
      </w:rPr>
      <w:tblPr/>
      <w:tcPr>
        <w:shd w:val="clear" w:color="auto" w:fill="A5A5A5" w:themeFill="accent3"/>
      </w:tcPr>
    </w:tblStylePr>
    <w:tblStylePr w:type="lastRow">
      <w:pPr>
        <w:spacing w:before="0" w:after="0" w:line="240" w:lineRule="auto"/>
      </w:pPr>
      <w:rPr>
        <w:b/>
        <w:bCs/>
      </w:rPr>
      <w:tblPr/>
      <w:tcPr>
        <w:tcBorders>
          <w:top w:val="double" w:sz="6" w:space="0" w:color="A5A5A5" w:themeColor="accent3"/>
          <w:left w:val="single" w:sz="8" w:space="0" w:color="A5A5A5" w:themeColor="accent3"/>
          <w:bottom w:val="single" w:sz="8" w:space="0" w:color="A5A5A5" w:themeColor="accent3"/>
          <w:right w:val="single" w:sz="8" w:space="0" w:color="A5A5A5" w:themeColor="accent3"/>
        </w:tcBorders>
      </w:tcPr>
    </w:tblStylePr>
    <w:tblStylePr w:type="firstCol">
      <w:rPr>
        <w:b/>
        <w:bCs/>
      </w:rPr>
    </w:tblStylePr>
    <w:tblStylePr w:type="lastCol">
      <w:rPr>
        <w:b/>
        <w:bCs/>
      </w:rPr>
    </w:tblStylePr>
    <w:tblStylePr w:type="band1Vert">
      <w:tblPr/>
      <w:tcPr>
        <w:tcBorders>
          <w:top w:val="single" w:sz="8" w:space="0" w:color="A5A5A5" w:themeColor="accent3"/>
          <w:left w:val="single" w:sz="8" w:space="0" w:color="A5A5A5" w:themeColor="accent3"/>
          <w:bottom w:val="single" w:sz="8" w:space="0" w:color="A5A5A5" w:themeColor="accent3"/>
          <w:right w:val="single" w:sz="8" w:space="0" w:color="A5A5A5" w:themeColor="accent3"/>
        </w:tcBorders>
      </w:tcPr>
    </w:tblStylePr>
    <w:tblStylePr w:type="band1Horz">
      <w:tblPr/>
      <w:tcPr>
        <w:tcBorders>
          <w:top w:val="single" w:sz="8" w:space="0" w:color="A5A5A5" w:themeColor="accent3"/>
          <w:left w:val="single" w:sz="8" w:space="0" w:color="A5A5A5" w:themeColor="accent3"/>
          <w:bottom w:val="single" w:sz="8" w:space="0" w:color="A5A5A5" w:themeColor="accent3"/>
          <w:right w:val="single" w:sz="8" w:space="0" w:color="A5A5A5" w:themeColor="accent3"/>
        </w:tcBorders>
      </w:tcPr>
    </w:tblStylePr>
  </w:style>
  <w:style w:type="table" w:styleId="LightList-Accent4">
    <w:name w:val="Light List Accent 4"/>
    <w:basedOn w:val="TableNormal"/>
    <w:uiPriority w:val="61"/>
    <w:semiHidden/>
    <w:unhideWhenUsed/>
    <w:rsid w:val="008E199F"/>
    <w:pPr>
      <w:spacing w:after="0" w:line="240" w:lineRule="auto"/>
    </w:pPr>
    <w:tblPr>
      <w:tblStyleRowBandSize w:val="1"/>
      <w:tblStyleColBandSize w:val="1"/>
      <w:tblBorders>
        <w:top w:val="single" w:sz="8" w:space="0" w:color="FFC000" w:themeColor="accent4"/>
        <w:left w:val="single" w:sz="8" w:space="0" w:color="FFC000" w:themeColor="accent4"/>
        <w:bottom w:val="single" w:sz="8" w:space="0" w:color="FFC000" w:themeColor="accent4"/>
        <w:right w:val="single" w:sz="8" w:space="0" w:color="FFC000" w:themeColor="accent4"/>
      </w:tblBorders>
    </w:tblPr>
    <w:tblStylePr w:type="firstRow">
      <w:pPr>
        <w:spacing w:before="0" w:after="0" w:line="240" w:lineRule="auto"/>
      </w:pPr>
      <w:rPr>
        <w:b/>
        <w:bCs/>
        <w:color w:val="FFFFFF" w:themeColor="background1"/>
      </w:rPr>
      <w:tblPr/>
      <w:tcPr>
        <w:shd w:val="clear" w:color="auto" w:fill="FFC000" w:themeFill="accent4"/>
      </w:tcPr>
    </w:tblStylePr>
    <w:tblStylePr w:type="lastRow">
      <w:pPr>
        <w:spacing w:before="0" w:after="0" w:line="240" w:lineRule="auto"/>
      </w:pPr>
      <w:rPr>
        <w:b/>
        <w:bCs/>
      </w:rPr>
      <w:tblPr/>
      <w:tcPr>
        <w:tcBorders>
          <w:top w:val="double" w:sz="6" w:space="0" w:color="FFC000" w:themeColor="accent4"/>
          <w:left w:val="single" w:sz="8" w:space="0" w:color="FFC000" w:themeColor="accent4"/>
          <w:bottom w:val="single" w:sz="8" w:space="0" w:color="FFC000" w:themeColor="accent4"/>
          <w:right w:val="single" w:sz="8" w:space="0" w:color="FFC000" w:themeColor="accent4"/>
        </w:tcBorders>
      </w:tcPr>
    </w:tblStylePr>
    <w:tblStylePr w:type="firstCol">
      <w:rPr>
        <w:b/>
        <w:bCs/>
      </w:rPr>
    </w:tblStylePr>
    <w:tblStylePr w:type="lastCol">
      <w:rPr>
        <w:b/>
        <w:bCs/>
      </w:rPr>
    </w:tblStylePr>
    <w:tblStylePr w:type="band1Vert">
      <w:tblPr/>
      <w:tcPr>
        <w:tcBorders>
          <w:top w:val="single" w:sz="8" w:space="0" w:color="FFC000" w:themeColor="accent4"/>
          <w:left w:val="single" w:sz="8" w:space="0" w:color="FFC000" w:themeColor="accent4"/>
          <w:bottom w:val="single" w:sz="8" w:space="0" w:color="FFC000" w:themeColor="accent4"/>
          <w:right w:val="single" w:sz="8" w:space="0" w:color="FFC000" w:themeColor="accent4"/>
        </w:tcBorders>
      </w:tcPr>
    </w:tblStylePr>
    <w:tblStylePr w:type="band1Horz">
      <w:tblPr/>
      <w:tcPr>
        <w:tcBorders>
          <w:top w:val="single" w:sz="8" w:space="0" w:color="FFC000" w:themeColor="accent4"/>
          <w:left w:val="single" w:sz="8" w:space="0" w:color="FFC000" w:themeColor="accent4"/>
          <w:bottom w:val="single" w:sz="8" w:space="0" w:color="FFC000" w:themeColor="accent4"/>
          <w:right w:val="single" w:sz="8" w:space="0" w:color="FFC000" w:themeColor="accent4"/>
        </w:tcBorders>
      </w:tcPr>
    </w:tblStylePr>
  </w:style>
  <w:style w:type="table" w:styleId="LightList-Accent5">
    <w:name w:val="Light List Accent 5"/>
    <w:basedOn w:val="TableNormal"/>
    <w:uiPriority w:val="61"/>
    <w:semiHidden/>
    <w:unhideWhenUsed/>
    <w:rsid w:val="008E199F"/>
    <w:pPr>
      <w:spacing w:after="0" w:line="240" w:lineRule="auto"/>
    </w:pPr>
    <w:tblPr>
      <w:tblStyleRowBandSize w:val="1"/>
      <w:tblStyleColBandSize w:val="1"/>
      <w:tblBorders>
        <w:top w:val="single" w:sz="8" w:space="0" w:color="5B9BD5" w:themeColor="accent5"/>
        <w:left w:val="single" w:sz="8" w:space="0" w:color="5B9BD5" w:themeColor="accent5"/>
        <w:bottom w:val="single" w:sz="8" w:space="0" w:color="5B9BD5" w:themeColor="accent5"/>
        <w:right w:val="single" w:sz="8" w:space="0" w:color="5B9BD5" w:themeColor="accent5"/>
      </w:tblBorders>
    </w:tblPr>
    <w:tblStylePr w:type="firstRow">
      <w:pPr>
        <w:spacing w:before="0" w:after="0" w:line="240" w:lineRule="auto"/>
      </w:pPr>
      <w:rPr>
        <w:b/>
        <w:bCs/>
        <w:color w:val="FFFFFF" w:themeColor="background1"/>
      </w:rPr>
      <w:tblPr/>
      <w:tcPr>
        <w:shd w:val="clear" w:color="auto" w:fill="5B9BD5" w:themeFill="accent5"/>
      </w:tcPr>
    </w:tblStylePr>
    <w:tblStylePr w:type="lastRow">
      <w:pPr>
        <w:spacing w:before="0" w:after="0" w:line="240" w:lineRule="auto"/>
      </w:pPr>
      <w:rPr>
        <w:b/>
        <w:bCs/>
      </w:rPr>
      <w:tblPr/>
      <w:tcPr>
        <w:tcBorders>
          <w:top w:val="double" w:sz="6" w:space="0" w:color="5B9BD5" w:themeColor="accent5"/>
          <w:left w:val="single" w:sz="8" w:space="0" w:color="5B9BD5" w:themeColor="accent5"/>
          <w:bottom w:val="single" w:sz="8" w:space="0" w:color="5B9BD5" w:themeColor="accent5"/>
          <w:right w:val="single" w:sz="8" w:space="0" w:color="5B9BD5" w:themeColor="accent5"/>
        </w:tcBorders>
      </w:tcPr>
    </w:tblStylePr>
    <w:tblStylePr w:type="firstCol">
      <w:rPr>
        <w:b/>
        <w:bCs/>
      </w:rPr>
    </w:tblStylePr>
    <w:tblStylePr w:type="lastCol">
      <w:rPr>
        <w:b/>
        <w:bCs/>
      </w:rPr>
    </w:tblStylePr>
    <w:tblStylePr w:type="band1Vert">
      <w:tblPr/>
      <w:tcPr>
        <w:tcBorders>
          <w:top w:val="single" w:sz="8" w:space="0" w:color="5B9BD5" w:themeColor="accent5"/>
          <w:left w:val="single" w:sz="8" w:space="0" w:color="5B9BD5" w:themeColor="accent5"/>
          <w:bottom w:val="single" w:sz="8" w:space="0" w:color="5B9BD5" w:themeColor="accent5"/>
          <w:right w:val="single" w:sz="8" w:space="0" w:color="5B9BD5" w:themeColor="accent5"/>
        </w:tcBorders>
      </w:tcPr>
    </w:tblStylePr>
    <w:tblStylePr w:type="band1Horz">
      <w:tblPr/>
      <w:tcPr>
        <w:tcBorders>
          <w:top w:val="single" w:sz="8" w:space="0" w:color="5B9BD5" w:themeColor="accent5"/>
          <w:left w:val="single" w:sz="8" w:space="0" w:color="5B9BD5" w:themeColor="accent5"/>
          <w:bottom w:val="single" w:sz="8" w:space="0" w:color="5B9BD5" w:themeColor="accent5"/>
          <w:right w:val="single" w:sz="8" w:space="0" w:color="5B9BD5" w:themeColor="accent5"/>
        </w:tcBorders>
      </w:tcPr>
    </w:tblStylePr>
  </w:style>
  <w:style w:type="table" w:styleId="LightList-Accent6">
    <w:name w:val="Light List Accent 6"/>
    <w:basedOn w:val="TableNormal"/>
    <w:uiPriority w:val="61"/>
    <w:semiHidden/>
    <w:unhideWhenUsed/>
    <w:rsid w:val="008E199F"/>
    <w:pPr>
      <w:spacing w:after="0" w:line="240" w:lineRule="auto"/>
    </w:pPr>
    <w:tblPr>
      <w:tblStyleRowBandSize w:val="1"/>
      <w:tblStyleColBandSize w:val="1"/>
      <w:tblBorders>
        <w:top w:val="single" w:sz="8" w:space="0" w:color="70AD47" w:themeColor="accent6"/>
        <w:left w:val="single" w:sz="8" w:space="0" w:color="70AD47" w:themeColor="accent6"/>
        <w:bottom w:val="single" w:sz="8" w:space="0" w:color="70AD47" w:themeColor="accent6"/>
        <w:right w:val="single" w:sz="8" w:space="0" w:color="70AD47" w:themeColor="accent6"/>
      </w:tblBorders>
    </w:tblPr>
    <w:tblStylePr w:type="firstRow">
      <w:pPr>
        <w:spacing w:before="0" w:after="0" w:line="240" w:lineRule="auto"/>
      </w:pPr>
      <w:rPr>
        <w:b/>
        <w:bCs/>
        <w:color w:val="FFFFFF" w:themeColor="background1"/>
      </w:rPr>
      <w:tblPr/>
      <w:tcPr>
        <w:shd w:val="clear" w:color="auto" w:fill="70AD47" w:themeFill="accent6"/>
      </w:tcPr>
    </w:tblStylePr>
    <w:tblStylePr w:type="lastRow">
      <w:pPr>
        <w:spacing w:before="0" w:after="0" w:line="240" w:lineRule="auto"/>
      </w:pPr>
      <w:rPr>
        <w:b/>
        <w:bCs/>
      </w:rPr>
      <w:tblPr/>
      <w:tcPr>
        <w:tcBorders>
          <w:top w:val="double" w:sz="6" w:space="0" w:color="70AD47" w:themeColor="accent6"/>
          <w:left w:val="single" w:sz="8" w:space="0" w:color="70AD47" w:themeColor="accent6"/>
          <w:bottom w:val="single" w:sz="8" w:space="0" w:color="70AD47" w:themeColor="accent6"/>
          <w:right w:val="single" w:sz="8" w:space="0" w:color="70AD47" w:themeColor="accent6"/>
        </w:tcBorders>
      </w:tcPr>
    </w:tblStylePr>
    <w:tblStylePr w:type="firstCol">
      <w:rPr>
        <w:b/>
        <w:bCs/>
      </w:rPr>
    </w:tblStylePr>
    <w:tblStylePr w:type="lastCol">
      <w:rPr>
        <w:b/>
        <w:bCs/>
      </w:rPr>
    </w:tblStylePr>
    <w:tblStylePr w:type="band1Vert">
      <w:tblPr/>
      <w:tcPr>
        <w:tcBorders>
          <w:top w:val="single" w:sz="8" w:space="0" w:color="70AD47" w:themeColor="accent6"/>
          <w:left w:val="single" w:sz="8" w:space="0" w:color="70AD47" w:themeColor="accent6"/>
          <w:bottom w:val="single" w:sz="8" w:space="0" w:color="70AD47" w:themeColor="accent6"/>
          <w:right w:val="single" w:sz="8" w:space="0" w:color="70AD47" w:themeColor="accent6"/>
        </w:tcBorders>
      </w:tcPr>
    </w:tblStylePr>
    <w:tblStylePr w:type="band1Horz">
      <w:tblPr/>
      <w:tcPr>
        <w:tcBorders>
          <w:top w:val="single" w:sz="8" w:space="0" w:color="70AD47" w:themeColor="accent6"/>
          <w:left w:val="single" w:sz="8" w:space="0" w:color="70AD47" w:themeColor="accent6"/>
          <w:bottom w:val="single" w:sz="8" w:space="0" w:color="70AD47" w:themeColor="accent6"/>
          <w:right w:val="single" w:sz="8" w:space="0" w:color="70AD47" w:themeColor="accent6"/>
        </w:tcBorders>
      </w:tcPr>
    </w:tblStylePr>
  </w:style>
  <w:style w:type="table" w:styleId="LightShading">
    <w:name w:val="Light Shading"/>
    <w:basedOn w:val="TableNormal"/>
    <w:uiPriority w:val="60"/>
    <w:semiHidden/>
    <w:unhideWhenUsed/>
    <w:rsid w:val="008E199F"/>
    <w:pPr>
      <w:spacing w:after="0" w:line="240" w:lineRule="auto"/>
    </w:pPr>
    <w:rPr>
      <w:color w:val="000000" w:themeColor="text1" w:themeShade="BF"/>
    </w:rPr>
    <w:tblPr>
      <w:tblStyleRowBandSize w:val="1"/>
      <w:tblStyleColBandSize w:val="1"/>
      <w:tblBorders>
        <w:top w:val="single" w:sz="8" w:space="0" w:color="000000" w:themeColor="text1"/>
        <w:bottom w:val="single" w:sz="8" w:space="0" w:color="000000" w:themeColor="text1"/>
      </w:tblBorders>
    </w:tblPr>
    <w:tblStylePr w:type="fir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la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left w:val="nil"/>
          <w:right w:val="nil"/>
          <w:insideH w:val="nil"/>
          <w:insideV w:val="nil"/>
        </w:tcBorders>
        <w:shd w:val="clear" w:color="auto" w:fill="C0C0C0" w:themeFill="text1" w:themeFillTint="3F"/>
      </w:tcPr>
    </w:tblStylePr>
  </w:style>
  <w:style w:type="table" w:styleId="LightShading-Accent1">
    <w:name w:val="Light Shading Accent 1"/>
    <w:basedOn w:val="TableNormal"/>
    <w:uiPriority w:val="60"/>
    <w:semiHidden/>
    <w:unhideWhenUsed/>
    <w:rsid w:val="008E199F"/>
    <w:pPr>
      <w:spacing w:after="0" w:line="240" w:lineRule="auto"/>
    </w:pPr>
    <w:rPr>
      <w:color w:val="2F5496" w:themeColor="accent1" w:themeShade="BF"/>
    </w:rPr>
    <w:tblPr>
      <w:tblStyleRowBandSize w:val="1"/>
      <w:tblStyleColBandSize w:val="1"/>
      <w:tblBorders>
        <w:top w:val="single" w:sz="8" w:space="0" w:color="4472C4" w:themeColor="accent1"/>
        <w:bottom w:val="single" w:sz="8" w:space="0" w:color="4472C4" w:themeColor="accent1"/>
      </w:tblBorders>
    </w:tblPr>
    <w:tblStylePr w:type="firstRow">
      <w:pPr>
        <w:spacing w:before="0" w:after="0" w:line="240" w:lineRule="auto"/>
      </w:pPr>
      <w:rPr>
        <w:b/>
        <w:bCs/>
      </w:rPr>
      <w:tblPr/>
      <w:tcPr>
        <w:tcBorders>
          <w:top w:val="single" w:sz="8" w:space="0" w:color="4472C4" w:themeColor="accent1"/>
          <w:left w:val="nil"/>
          <w:bottom w:val="single" w:sz="8" w:space="0" w:color="4472C4" w:themeColor="accent1"/>
          <w:right w:val="nil"/>
          <w:insideH w:val="nil"/>
          <w:insideV w:val="nil"/>
        </w:tcBorders>
      </w:tcPr>
    </w:tblStylePr>
    <w:tblStylePr w:type="lastRow">
      <w:pPr>
        <w:spacing w:before="0" w:after="0" w:line="240" w:lineRule="auto"/>
      </w:pPr>
      <w:rPr>
        <w:b/>
        <w:bCs/>
      </w:rPr>
      <w:tblPr/>
      <w:tcPr>
        <w:tcBorders>
          <w:top w:val="single" w:sz="8" w:space="0" w:color="4472C4" w:themeColor="accent1"/>
          <w:left w:val="nil"/>
          <w:bottom w:val="single" w:sz="8" w:space="0" w:color="4472C4"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0DBF0" w:themeFill="accent1" w:themeFillTint="3F"/>
      </w:tcPr>
    </w:tblStylePr>
    <w:tblStylePr w:type="band1Horz">
      <w:tblPr/>
      <w:tcPr>
        <w:tcBorders>
          <w:left w:val="nil"/>
          <w:right w:val="nil"/>
          <w:insideH w:val="nil"/>
          <w:insideV w:val="nil"/>
        </w:tcBorders>
        <w:shd w:val="clear" w:color="auto" w:fill="D0DBF0" w:themeFill="accent1" w:themeFillTint="3F"/>
      </w:tcPr>
    </w:tblStylePr>
  </w:style>
  <w:style w:type="table" w:styleId="LightShading-Accent2">
    <w:name w:val="Light Shading Accent 2"/>
    <w:basedOn w:val="TableNormal"/>
    <w:uiPriority w:val="60"/>
    <w:semiHidden/>
    <w:unhideWhenUsed/>
    <w:rsid w:val="008E199F"/>
    <w:pPr>
      <w:spacing w:after="0" w:line="240" w:lineRule="auto"/>
    </w:pPr>
    <w:rPr>
      <w:color w:val="C45911" w:themeColor="accent2" w:themeShade="BF"/>
    </w:rPr>
    <w:tblPr>
      <w:tblStyleRowBandSize w:val="1"/>
      <w:tblStyleColBandSize w:val="1"/>
      <w:tblBorders>
        <w:top w:val="single" w:sz="8" w:space="0" w:color="ED7D31" w:themeColor="accent2"/>
        <w:bottom w:val="single" w:sz="8" w:space="0" w:color="ED7D31" w:themeColor="accent2"/>
      </w:tblBorders>
    </w:tblPr>
    <w:tblStylePr w:type="firstRow">
      <w:pPr>
        <w:spacing w:before="0" w:after="0" w:line="240" w:lineRule="auto"/>
      </w:pPr>
      <w:rPr>
        <w:b/>
        <w:bCs/>
      </w:rPr>
      <w:tblPr/>
      <w:tcPr>
        <w:tcBorders>
          <w:top w:val="single" w:sz="8" w:space="0" w:color="ED7D31" w:themeColor="accent2"/>
          <w:left w:val="nil"/>
          <w:bottom w:val="single" w:sz="8" w:space="0" w:color="ED7D31" w:themeColor="accent2"/>
          <w:right w:val="nil"/>
          <w:insideH w:val="nil"/>
          <w:insideV w:val="nil"/>
        </w:tcBorders>
      </w:tcPr>
    </w:tblStylePr>
    <w:tblStylePr w:type="lastRow">
      <w:pPr>
        <w:spacing w:before="0" w:after="0" w:line="240" w:lineRule="auto"/>
      </w:pPr>
      <w:rPr>
        <w:b/>
        <w:bCs/>
      </w:rPr>
      <w:tblPr/>
      <w:tcPr>
        <w:tcBorders>
          <w:top w:val="single" w:sz="8" w:space="0" w:color="ED7D31" w:themeColor="accent2"/>
          <w:left w:val="nil"/>
          <w:bottom w:val="single" w:sz="8" w:space="0" w:color="ED7D31" w:themeColor="accent2"/>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ADECB" w:themeFill="accent2" w:themeFillTint="3F"/>
      </w:tcPr>
    </w:tblStylePr>
    <w:tblStylePr w:type="band1Horz">
      <w:tblPr/>
      <w:tcPr>
        <w:tcBorders>
          <w:left w:val="nil"/>
          <w:right w:val="nil"/>
          <w:insideH w:val="nil"/>
          <w:insideV w:val="nil"/>
        </w:tcBorders>
        <w:shd w:val="clear" w:color="auto" w:fill="FADECB" w:themeFill="accent2" w:themeFillTint="3F"/>
      </w:tcPr>
    </w:tblStylePr>
  </w:style>
  <w:style w:type="table" w:styleId="LightShading-Accent3">
    <w:name w:val="Light Shading Accent 3"/>
    <w:basedOn w:val="TableNormal"/>
    <w:uiPriority w:val="60"/>
    <w:semiHidden/>
    <w:unhideWhenUsed/>
    <w:rsid w:val="008E199F"/>
    <w:pPr>
      <w:spacing w:after="0" w:line="240" w:lineRule="auto"/>
    </w:pPr>
    <w:rPr>
      <w:color w:val="7B7B7B" w:themeColor="accent3" w:themeShade="BF"/>
    </w:rPr>
    <w:tblPr>
      <w:tblStyleRowBandSize w:val="1"/>
      <w:tblStyleColBandSize w:val="1"/>
      <w:tblBorders>
        <w:top w:val="single" w:sz="8" w:space="0" w:color="A5A5A5" w:themeColor="accent3"/>
        <w:bottom w:val="single" w:sz="8" w:space="0" w:color="A5A5A5" w:themeColor="accent3"/>
      </w:tblBorders>
    </w:tblPr>
    <w:tblStylePr w:type="firstRow">
      <w:pPr>
        <w:spacing w:before="0" w:after="0" w:line="240" w:lineRule="auto"/>
      </w:pPr>
      <w:rPr>
        <w:b/>
        <w:bCs/>
      </w:rPr>
      <w:tblPr/>
      <w:tcPr>
        <w:tcBorders>
          <w:top w:val="single" w:sz="8" w:space="0" w:color="A5A5A5" w:themeColor="accent3"/>
          <w:left w:val="nil"/>
          <w:bottom w:val="single" w:sz="8" w:space="0" w:color="A5A5A5" w:themeColor="accent3"/>
          <w:right w:val="nil"/>
          <w:insideH w:val="nil"/>
          <w:insideV w:val="nil"/>
        </w:tcBorders>
      </w:tcPr>
    </w:tblStylePr>
    <w:tblStylePr w:type="lastRow">
      <w:pPr>
        <w:spacing w:before="0" w:after="0" w:line="240" w:lineRule="auto"/>
      </w:pPr>
      <w:rPr>
        <w:b/>
        <w:bCs/>
      </w:rPr>
      <w:tblPr/>
      <w:tcPr>
        <w:tcBorders>
          <w:top w:val="single" w:sz="8" w:space="0" w:color="A5A5A5" w:themeColor="accent3"/>
          <w:left w:val="nil"/>
          <w:bottom w:val="single" w:sz="8" w:space="0" w:color="A5A5A5" w:themeColor="accent3"/>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8E8E8" w:themeFill="accent3" w:themeFillTint="3F"/>
      </w:tcPr>
    </w:tblStylePr>
    <w:tblStylePr w:type="band1Horz">
      <w:tblPr/>
      <w:tcPr>
        <w:tcBorders>
          <w:left w:val="nil"/>
          <w:right w:val="nil"/>
          <w:insideH w:val="nil"/>
          <w:insideV w:val="nil"/>
        </w:tcBorders>
        <w:shd w:val="clear" w:color="auto" w:fill="E8E8E8" w:themeFill="accent3" w:themeFillTint="3F"/>
      </w:tcPr>
    </w:tblStylePr>
  </w:style>
  <w:style w:type="table" w:styleId="LightShading-Accent4">
    <w:name w:val="Light Shading Accent 4"/>
    <w:basedOn w:val="TableNormal"/>
    <w:uiPriority w:val="60"/>
    <w:semiHidden/>
    <w:unhideWhenUsed/>
    <w:rsid w:val="008E199F"/>
    <w:pPr>
      <w:spacing w:after="0" w:line="240" w:lineRule="auto"/>
    </w:pPr>
    <w:rPr>
      <w:color w:val="BF8F00" w:themeColor="accent4" w:themeShade="BF"/>
    </w:rPr>
    <w:tblPr>
      <w:tblStyleRowBandSize w:val="1"/>
      <w:tblStyleColBandSize w:val="1"/>
      <w:tblBorders>
        <w:top w:val="single" w:sz="8" w:space="0" w:color="FFC000" w:themeColor="accent4"/>
        <w:bottom w:val="single" w:sz="8" w:space="0" w:color="FFC000" w:themeColor="accent4"/>
      </w:tblBorders>
    </w:tblPr>
    <w:tblStylePr w:type="firstRow">
      <w:pPr>
        <w:spacing w:before="0" w:after="0" w:line="240" w:lineRule="auto"/>
      </w:pPr>
      <w:rPr>
        <w:b/>
        <w:bCs/>
      </w:rPr>
      <w:tblPr/>
      <w:tcPr>
        <w:tcBorders>
          <w:top w:val="single" w:sz="8" w:space="0" w:color="FFC000" w:themeColor="accent4"/>
          <w:left w:val="nil"/>
          <w:bottom w:val="single" w:sz="8" w:space="0" w:color="FFC000" w:themeColor="accent4"/>
          <w:right w:val="nil"/>
          <w:insideH w:val="nil"/>
          <w:insideV w:val="nil"/>
        </w:tcBorders>
      </w:tcPr>
    </w:tblStylePr>
    <w:tblStylePr w:type="lastRow">
      <w:pPr>
        <w:spacing w:before="0" w:after="0" w:line="240" w:lineRule="auto"/>
      </w:pPr>
      <w:rPr>
        <w:b/>
        <w:bCs/>
      </w:rPr>
      <w:tblPr/>
      <w:tcPr>
        <w:tcBorders>
          <w:top w:val="single" w:sz="8" w:space="0" w:color="FFC000" w:themeColor="accent4"/>
          <w:left w:val="nil"/>
          <w:bottom w:val="single" w:sz="8" w:space="0" w:color="FFC000" w:themeColor="accent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FEFC0" w:themeFill="accent4" w:themeFillTint="3F"/>
      </w:tcPr>
    </w:tblStylePr>
    <w:tblStylePr w:type="band1Horz">
      <w:tblPr/>
      <w:tcPr>
        <w:tcBorders>
          <w:left w:val="nil"/>
          <w:right w:val="nil"/>
          <w:insideH w:val="nil"/>
          <w:insideV w:val="nil"/>
        </w:tcBorders>
        <w:shd w:val="clear" w:color="auto" w:fill="FFEFC0" w:themeFill="accent4" w:themeFillTint="3F"/>
      </w:tcPr>
    </w:tblStylePr>
  </w:style>
  <w:style w:type="table" w:styleId="LightShading-Accent5">
    <w:name w:val="Light Shading Accent 5"/>
    <w:basedOn w:val="TableNormal"/>
    <w:uiPriority w:val="60"/>
    <w:semiHidden/>
    <w:unhideWhenUsed/>
    <w:rsid w:val="008E199F"/>
    <w:pPr>
      <w:spacing w:after="0" w:line="240" w:lineRule="auto"/>
    </w:pPr>
    <w:rPr>
      <w:color w:val="2E74B5" w:themeColor="accent5" w:themeShade="BF"/>
    </w:rPr>
    <w:tblPr>
      <w:tblStyleRowBandSize w:val="1"/>
      <w:tblStyleColBandSize w:val="1"/>
      <w:tblBorders>
        <w:top w:val="single" w:sz="8" w:space="0" w:color="5B9BD5" w:themeColor="accent5"/>
        <w:bottom w:val="single" w:sz="8" w:space="0" w:color="5B9BD5" w:themeColor="accent5"/>
      </w:tblBorders>
    </w:tblPr>
    <w:tblStylePr w:type="firstRow">
      <w:pPr>
        <w:spacing w:before="0" w:after="0" w:line="240" w:lineRule="auto"/>
      </w:pPr>
      <w:rPr>
        <w:b/>
        <w:bCs/>
      </w:rPr>
      <w:tblPr/>
      <w:tcPr>
        <w:tcBorders>
          <w:top w:val="single" w:sz="8" w:space="0" w:color="5B9BD5" w:themeColor="accent5"/>
          <w:left w:val="nil"/>
          <w:bottom w:val="single" w:sz="8" w:space="0" w:color="5B9BD5" w:themeColor="accent5"/>
          <w:right w:val="nil"/>
          <w:insideH w:val="nil"/>
          <w:insideV w:val="nil"/>
        </w:tcBorders>
      </w:tcPr>
    </w:tblStylePr>
    <w:tblStylePr w:type="lastRow">
      <w:pPr>
        <w:spacing w:before="0" w:after="0" w:line="240" w:lineRule="auto"/>
      </w:pPr>
      <w:rPr>
        <w:b/>
        <w:bCs/>
      </w:rPr>
      <w:tblPr/>
      <w:tcPr>
        <w:tcBorders>
          <w:top w:val="single" w:sz="8" w:space="0" w:color="5B9BD5" w:themeColor="accent5"/>
          <w:left w:val="nil"/>
          <w:bottom w:val="single" w:sz="8" w:space="0" w:color="5B9BD5" w:themeColor="accent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6E6F4" w:themeFill="accent5" w:themeFillTint="3F"/>
      </w:tcPr>
    </w:tblStylePr>
    <w:tblStylePr w:type="band1Horz">
      <w:tblPr/>
      <w:tcPr>
        <w:tcBorders>
          <w:left w:val="nil"/>
          <w:right w:val="nil"/>
          <w:insideH w:val="nil"/>
          <w:insideV w:val="nil"/>
        </w:tcBorders>
        <w:shd w:val="clear" w:color="auto" w:fill="D6E6F4" w:themeFill="accent5" w:themeFillTint="3F"/>
      </w:tcPr>
    </w:tblStylePr>
  </w:style>
  <w:style w:type="table" w:styleId="LightShading-Accent6">
    <w:name w:val="Light Shading Accent 6"/>
    <w:basedOn w:val="TableNormal"/>
    <w:uiPriority w:val="60"/>
    <w:semiHidden/>
    <w:unhideWhenUsed/>
    <w:rsid w:val="008E199F"/>
    <w:pPr>
      <w:spacing w:after="0" w:line="240" w:lineRule="auto"/>
    </w:pPr>
    <w:rPr>
      <w:color w:val="538135" w:themeColor="accent6" w:themeShade="BF"/>
    </w:rPr>
    <w:tblPr>
      <w:tblStyleRowBandSize w:val="1"/>
      <w:tblStyleColBandSize w:val="1"/>
      <w:tblBorders>
        <w:top w:val="single" w:sz="8" w:space="0" w:color="70AD47" w:themeColor="accent6"/>
        <w:bottom w:val="single" w:sz="8" w:space="0" w:color="70AD47" w:themeColor="accent6"/>
      </w:tblBorders>
    </w:tblPr>
    <w:tblStylePr w:type="firstRow">
      <w:pPr>
        <w:spacing w:before="0" w:after="0" w:line="240" w:lineRule="auto"/>
      </w:pPr>
      <w:rPr>
        <w:b/>
        <w:bCs/>
      </w:rPr>
      <w:tblPr/>
      <w:tcPr>
        <w:tcBorders>
          <w:top w:val="single" w:sz="8" w:space="0" w:color="70AD47" w:themeColor="accent6"/>
          <w:left w:val="nil"/>
          <w:bottom w:val="single" w:sz="8" w:space="0" w:color="70AD47" w:themeColor="accent6"/>
          <w:right w:val="nil"/>
          <w:insideH w:val="nil"/>
          <w:insideV w:val="nil"/>
        </w:tcBorders>
      </w:tcPr>
    </w:tblStylePr>
    <w:tblStylePr w:type="lastRow">
      <w:pPr>
        <w:spacing w:before="0" w:after="0" w:line="240" w:lineRule="auto"/>
      </w:pPr>
      <w:rPr>
        <w:b/>
        <w:bCs/>
      </w:rPr>
      <w:tblPr/>
      <w:tcPr>
        <w:tcBorders>
          <w:top w:val="single" w:sz="8" w:space="0" w:color="70AD47" w:themeColor="accent6"/>
          <w:left w:val="nil"/>
          <w:bottom w:val="single" w:sz="8" w:space="0" w:color="70AD47" w:themeColor="accent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BEBD0" w:themeFill="accent6" w:themeFillTint="3F"/>
      </w:tcPr>
    </w:tblStylePr>
    <w:tblStylePr w:type="band1Horz">
      <w:tblPr/>
      <w:tcPr>
        <w:tcBorders>
          <w:left w:val="nil"/>
          <w:right w:val="nil"/>
          <w:insideH w:val="nil"/>
          <w:insideV w:val="nil"/>
        </w:tcBorders>
        <w:shd w:val="clear" w:color="auto" w:fill="DBEBD0" w:themeFill="accent6" w:themeFillTint="3F"/>
      </w:tcPr>
    </w:tblStylePr>
  </w:style>
  <w:style w:type="character" w:styleId="LineNumber">
    <w:name w:val="line number"/>
    <w:basedOn w:val="DefaultParagraphFont"/>
    <w:uiPriority w:val="99"/>
    <w:semiHidden/>
    <w:unhideWhenUsed/>
    <w:rsid w:val="008E199F"/>
  </w:style>
  <w:style w:type="paragraph" w:styleId="List">
    <w:name w:val="List"/>
    <w:basedOn w:val="Normal"/>
    <w:uiPriority w:val="99"/>
    <w:semiHidden/>
    <w:unhideWhenUsed/>
    <w:rsid w:val="008E199F"/>
    <w:pPr>
      <w:ind w:left="283" w:hanging="283"/>
      <w:contextualSpacing/>
    </w:pPr>
  </w:style>
  <w:style w:type="paragraph" w:styleId="List3">
    <w:name w:val="List 3"/>
    <w:basedOn w:val="Normal"/>
    <w:uiPriority w:val="99"/>
    <w:semiHidden/>
    <w:unhideWhenUsed/>
    <w:rsid w:val="008E199F"/>
    <w:pPr>
      <w:ind w:left="849" w:hanging="283"/>
      <w:contextualSpacing/>
    </w:pPr>
  </w:style>
  <w:style w:type="paragraph" w:styleId="List4">
    <w:name w:val="List 4"/>
    <w:basedOn w:val="Normal"/>
    <w:uiPriority w:val="99"/>
    <w:semiHidden/>
    <w:unhideWhenUsed/>
    <w:rsid w:val="008E199F"/>
    <w:pPr>
      <w:ind w:left="1132" w:hanging="283"/>
      <w:contextualSpacing/>
    </w:pPr>
  </w:style>
  <w:style w:type="paragraph" w:styleId="List5">
    <w:name w:val="List 5"/>
    <w:basedOn w:val="Normal"/>
    <w:uiPriority w:val="99"/>
    <w:semiHidden/>
    <w:unhideWhenUsed/>
    <w:rsid w:val="008E199F"/>
    <w:pPr>
      <w:ind w:left="1415" w:hanging="283"/>
      <w:contextualSpacing/>
    </w:pPr>
  </w:style>
  <w:style w:type="paragraph" w:styleId="ListBullet4">
    <w:name w:val="List Bullet 4"/>
    <w:basedOn w:val="Normal"/>
    <w:uiPriority w:val="99"/>
    <w:semiHidden/>
    <w:unhideWhenUsed/>
    <w:rsid w:val="008E199F"/>
    <w:pPr>
      <w:numPr>
        <w:numId w:val="32"/>
      </w:numPr>
      <w:contextualSpacing/>
    </w:pPr>
  </w:style>
  <w:style w:type="paragraph" w:styleId="ListBullet5">
    <w:name w:val="List Bullet 5"/>
    <w:basedOn w:val="Normal"/>
    <w:uiPriority w:val="99"/>
    <w:semiHidden/>
    <w:unhideWhenUsed/>
    <w:rsid w:val="008E199F"/>
    <w:pPr>
      <w:numPr>
        <w:numId w:val="33"/>
      </w:numPr>
      <w:contextualSpacing/>
    </w:pPr>
  </w:style>
  <w:style w:type="paragraph" w:styleId="ListContinue">
    <w:name w:val="List Continue"/>
    <w:basedOn w:val="Normal"/>
    <w:uiPriority w:val="99"/>
    <w:semiHidden/>
    <w:unhideWhenUsed/>
    <w:rsid w:val="008E199F"/>
    <w:pPr>
      <w:spacing w:after="120"/>
      <w:ind w:left="283"/>
      <w:contextualSpacing/>
    </w:pPr>
  </w:style>
  <w:style w:type="paragraph" w:styleId="ListContinue2">
    <w:name w:val="List Continue 2"/>
    <w:basedOn w:val="Normal"/>
    <w:uiPriority w:val="99"/>
    <w:semiHidden/>
    <w:unhideWhenUsed/>
    <w:rsid w:val="008E199F"/>
    <w:pPr>
      <w:spacing w:after="120"/>
      <w:ind w:left="566"/>
      <w:contextualSpacing/>
    </w:pPr>
  </w:style>
  <w:style w:type="paragraph" w:styleId="ListContinue3">
    <w:name w:val="List Continue 3"/>
    <w:basedOn w:val="Normal"/>
    <w:uiPriority w:val="99"/>
    <w:semiHidden/>
    <w:unhideWhenUsed/>
    <w:rsid w:val="008E199F"/>
    <w:pPr>
      <w:spacing w:after="120"/>
      <w:ind w:left="849"/>
      <w:contextualSpacing/>
    </w:pPr>
  </w:style>
  <w:style w:type="paragraph" w:styleId="ListContinue4">
    <w:name w:val="List Continue 4"/>
    <w:basedOn w:val="Normal"/>
    <w:uiPriority w:val="99"/>
    <w:semiHidden/>
    <w:unhideWhenUsed/>
    <w:rsid w:val="008E199F"/>
    <w:pPr>
      <w:spacing w:after="120"/>
      <w:ind w:left="1132"/>
      <w:contextualSpacing/>
    </w:pPr>
  </w:style>
  <w:style w:type="paragraph" w:styleId="ListContinue5">
    <w:name w:val="List Continue 5"/>
    <w:basedOn w:val="Normal"/>
    <w:uiPriority w:val="99"/>
    <w:semiHidden/>
    <w:unhideWhenUsed/>
    <w:rsid w:val="008E199F"/>
    <w:pPr>
      <w:spacing w:after="120"/>
      <w:ind w:left="1415"/>
      <w:contextualSpacing/>
    </w:pPr>
  </w:style>
  <w:style w:type="paragraph" w:styleId="ListNumber3">
    <w:name w:val="List Number 3"/>
    <w:basedOn w:val="Normal"/>
    <w:uiPriority w:val="99"/>
    <w:semiHidden/>
    <w:unhideWhenUsed/>
    <w:rsid w:val="008E199F"/>
    <w:pPr>
      <w:numPr>
        <w:numId w:val="34"/>
      </w:numPr>
      <w:contextualSpacing/>
    </w:pPr>
  </w:style>
  <w:style w:type="paragraph" w:styleId="ListNumber4">
    <w:name w:val="List Number 4"/>
    <w:basedOn w:val="Normal"/>
    <w:uiPriority w:val="99"/>
    <w:semiHidden/>
    <w:unhideWhenUsed/>
    <w:rsid w:val="008E199F"/>
    <w:pPr>
      <w:numPr>
        <w:numId w:val="35"/>
      </w:numPr>
      <w:contextualSpacing/>
    </w:pPr>
  </w:style>
  <w:style w:type="paragraph" w:styleId="ListNumber5">
    <w:name w:val="List Number 5"/>
    <w:basedOn w:val="Normal"/>
    <w:uiPriority w:val="99"/>
    <w:semiHidden/>
    <w:unhideWhenUsed/>
    <w:rsid w:val="008E199F"/>
    <w:pPr>
      <w:numPr>
        <w:numId w:val="36"/>
      </w:numPr>
      <w:contextualSpacing/>
    </w:pPr>
  </w:style>
  <w:style w:type="table" w:styleId="ListTable1Light">
    <w:name w:val="List Table 1 Light"/>
    <w:basedOn w:val="TableNormal"/>
    <w:uiPriority w:val="46"/>
    <w:rsid w:val="008E199F"/>
    <w:pPr>
      <w:spacing w:after="0" w:line="240" w:lineRule="auto"/>
    </w:pPr>
    <w:tblPr>
      <w:tblStyleRowBandSize w:val="1"/>
      <w:tblStyleColBandSize w:val="1"/>
    </w:tblPr>
    <w:tblStylePr w:type="firstRow">
      <w:rPr>
        <w:b/>
        <w:bCs/>
      </w:rPr>
      <w:tblPr/>
      <w:tcPr>
        <w:tcBorders>
          <w:bottom w:val="single" w:sz="4" w:space="0" w:color="666666" w:themeColor="text1" w:themeTint="99"/>
        </w:tcBorders>
      </w:tcPr>
    </w:tblStylePr>
    <w:tblStylePr w:type="lastRow">
      <w:rPr>
        <w:b/>
        <w:bCs/>
      </w:rPr>
      <w:tblPr/>
      <w:tcPr>
        <w:tcBorders>
          <w:top w:val="sing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le1Light-Accent1">
    <w:name w:val="List Table 1 Light Accent 1"/>
    <w:basedOn w:val="TableNormal"/>
    <w:uiPriority w:val="46"/>
    <w:rsid w:val="008E199F"/>
    <w:pPr>
      <w:spacing w:after="0" w:line="240" w:lineRule="auto"/>
    </w:pPr>
    <w:tblPr>
      <w:tblStyleRowBandSize w:val="1"/>
      <w:tblStyleColBandSize w:val="1"/>
    </w:tblPr>
    <w:tblStylePr w:type="firstRow">
      <w:rPr>
        <w:b/>
        <w:bCs/>
      </w:rPr>
      <w:tblPr/>
      <w:tcPr>
        <w:tcBorders>
          <w:bottom w:val="single" w:sz="4" w:space="0" w:color="8EAADB" w:themeColor="accent1" w:themeTint="99"/>
        </w:tcBorders>
      </w:tcPr>
    </w:tblStylePr>
    <w:tblStylePr w:type="lastRow">
      <w:rPr>
        <w:b/>
        <w:bCs/>
      </w:rPr>
      <w:tblPr/>
      <w:tcPr>
        <w:tcBorders>
          <w:top w:val="single" w:sz="4" w:space="0" w:color="8EAADB" w:themeColor="accent1" w:themeTint="99"/>
        </w:tcBorders>
      </w:tcPr>
    </w:tblStylePr>
    <w:tblStylePr w:type="firstCol">
      <w:rPr>
        <w:b/>
        <w:bCs/>
      </w:rPr>
    </w:tblStylePr>
    <w:tblStylePr w:type="lastCol">
      <w:rPr>
        <w:b/>
        <w:bCs/>
      </w:rPr>
    </w:tblStylePr>
    <w:tblStylePr w:type="band1Vert">
      <w:tblPr/>
      <w:tcPr>
        <w:shd w:val="clear" w:color="auto" w:fill="D9E2F3" w:themeFill="accent1" w:themeFillTint="33"/>
      </w:tcPr>
    </w:tblStylePr>
    <w:tblStylePr w:type="band1Horz">
      <w:tblPr/>
      <w:tcPr>
        <w:shd w:val="clear" w:color="auto" w:fill="D9E2F3" w:themeFill="accent1" w:themeFillTint="33"/>
      </w:tcPr>
    </w:tblStylePr>
  </w:style>
  <w:style w:type="table" w:styleId="ListTable1Light-Accent2">
    <w:name w:val="List Table 1 Light Accent 2"/>
    <w:basedOn w:val="TableNormal"/>
    <w:uiPriority w:val="46"/>
    <w:rsid w:val="008E199F"/>
    <w:pPr>
      <w:spacing w:after="0" w:line="240" w:lineRule="auto"/>
    </w:pPr>
    <w:tblPr>
      <w:tblStyleRowBandSize w:val="1"/>
      <w:tblStyleColBandSize w:val="1"/>
    </w:tblPr>
    <w:tblStylePr w:type="firstRow">
      <w:rPr>
        <w:b/>
        <w:bCs/>
      </w:rPr>
      <w:tblPr/>
      <w:tcPr>
        <w:tcBorders>
          <w:bottom w:val="single" w:sz="4" w:space="0" w:color="F4B083" w:themeColor="accent2" w:themeTint="99"/>
        </w:tcBorders>
      </w:tcPr>
    </w:tblStylePr>
    <w:tblStylePr w:type="lastRow">
      <w:rPr>
        <w:b/>
        <w:bCs/>
      </w:rPr>
      <w:tblPr/>
      <w:tcPr>
        <w:tcBorders>
          <w:top w:val="single" w:sz="4" w:space="0" w:color="F4B083" w:themeColor="accent2" w:themeTint="99"/>
        </w:tcBorders>
      </w:tcPr>
    </w:tblStylePr>
    <w:tblStylePr w:type="firstCol">
      <w:rPr>
        <w:b/>
        <w:bCs/>
      </w:rPr>
    </w:tblStylePr>
    <w:tblStylePr w:type="lastCol">
      <w:rPr>
        <w:b/>
        <w:bCs/>
      </w:rPr>
    </w:tblStylePr>
    <w:tblStylePr w:type="band1Vert">
      <w:tblPr/>
      <w:tcPr>
        <w:shd w:val="clear" w:color="auto" w:fill="FBE4D5" w:themeFill="accent2" w:themeFillTint="33"/>
      </w:tcPr>
    </w:tblStylePr>
    <w:tblStylePr w:type="band1Horz">
      <w:tblPr/>
      <w:tcPr>
        <w:shd w:val="clear" w:color="auto" w:fill="FBE4D5" w:themeFill="accent2" w:themeFillTint="33"/>
      </w:tcPr>
    </w:tblStylePr>
  </w:style>
  <w:style w:type="table" w:styleId="ListTable1Light-Accent3">
    <w:name w:val="List Table 1 Light Accent 3"/>
    <w:basedOn w:val="TableNormal"/>
    <w:uiPriority w:val="46"/>
    <w:rsid w:val="008E199F"/>
    <w:pPr>
      <w:spacing w:after="0" w:line="240" w:lineRule="auto"/>
    </w:pPr>
    <w:tblPr>
      <w:tblStyleRowBandSize w:val="1"/>
      <w:tblStyleColBandSize w:val="1"/>
    </w:tblPr>
    <w:tblStylePr w:type="firstRow">
      <w:rPr>
        <w:b/>
        <w:bCs/>
      </w:rPr>
      <w:tblPr/>
      <w:tcPr>
        <w:tcBorders>
          <w:bottom w:val="single" w:sz="4" w:space="0" w:color="C9C9C9" w:themeColor="accent3" w:themeTint="99"/>
        </w:tcBorders>
      </w:tcPr>
    </w:tblStylePr>
    <w:tblStylePr w:type="lastRow">
      <w:rPr>
        <w:b/>
        <w:bCs/>
      </w:rPr>
      <w:tblPr/>
      <w:tcPr>
        <w:tcBorders>
          <w:top w:val="single" w:sz="4" w:space="0" w:color="C9C9C9" w:themeColor="accent3" w:themeTint="99"/>
        </w:tcBorders>
      </w:tcPr>
    </w:tblStylePr>
    <w:tblStylePr w:type="firstCol">
      <w:rPr>
        <w:b/>
        <w:bCs/>
      </w:rPr>
    </w:tblStylePr>
    <w:tblStylePr w:type="lastCol">
      <w:rPr>
        <w:b/>
        <w:bCs/>
      </w:rPr>
    </w:tblStylePr>
    <w:tblStylePr w:type="band1Vert">
      <w:tblPr/>
      <w:tcPr>
        <w:shd w:val="clear" w:color="auto" w:fill="EDEDED" w:themeFill="accent3" w:themeFillTint="33"/>
      </w:tcPr>
    </w:tblStylePr>
    <w:tblStylePr w:type="band1Horz">
      <w:tblPr/>
      <w:tcPr>
        <w:shd w:val="clear" w:color="auto" w:fill="EDEDED" w:themeFill="accent3" w:themeFillTint="33"/>
      </w:tcPr>
    </w:tblStylePr>
  </w:style>
  <w:style w:type="table" w:styleId="ListTable1Light-Accent4">
    <w:name w:val="List Table 1 Light Accent 4"/>
    <w:basedOn w:val="TableNormal"/>
    <w:uiPriority w:val="46"/>
    <w:rsid w:val="008E199F"/>
    <w:pPr>
      <w:spacing w:after="0" w:line="240" w:lineRule="auto"/>
    </w:pPr>
    <w:tblPr>
      <w:tblStyleRowBandSize w:val="1"/>
      <w:tblStyleColBandSize w:val="1"/>
    </w:tblPr>
    <w:tblStylePr w:type="firstRow">
      <w:rPr>
        <w:b/>
        <w:bCs/>
      </w:rPr>
      <w:tblPr/>
      <w:tcPr>
        <w:tcBorders>
          <w:bottom w:val="single" w:sz="4" w:space="0" w:color="FFD966" w:themeColor="accent4" w:themeTint="99"/>
        </w:tcBorders>
      </w:tcPr>
    </w:tblStylePr>
    <w:tblStylePr w:type="lastRow">
      <w:rPr>
        <w:b/>
        <w:bCs/>
      </w:rPr>
      <w:tblPr/>
      <w:tcPr>
        <w:tcBorders>
          <w:top w:val="single" w:sz="4" w:space="0" w:color="FFD966" w:themeColor="accent4" w:themeTint="99"/>
        </w:tcBorders>
      </w:tcPr>
    </w:tblStylePr>
    <w:tblStylePr w:type="firstCol">
      <w:rPr>
        <w:b/>
        <w:bCs/>
      </w:rPr>
    </w:tblStylePr>
    <w:tblStylePr w:type="lastCol">
      <w:rPr>
        <w:b/>
        <w:bCs/>
      </w:rPr>
    </w:tblStylePr>
    <w:tblStylePr w:type="band1Vert">
      <w:tblPr/>
      <w:tcPr>
        <w:shd w:val="clear" w:color="auto" w:fill="FFF2CC" w:themeFill="accent4" w:themeFillTint="33"/>
      </w:tcPr>
    </w:tblStylePr>
    <w:tblStylePr w:type="band1Horz">
      <w:tblPr/>
      <w:tcPr>
        <w:shd w:val="clear" w:color="auto" w:fill="FFF2CC" w:themeFill="accent4" w:themeFillTint="33"/>
      </w:tcPr>
    </w:tblStylePr>
  </w:style>
  <w:style w:type="table" w:styleId="ListTable1Light-Accent5">
    <w:name w:val="List Table 1 Light Accent 5"/>
    <w:basedOn w:val="TableNormal"/>
    <w:uiPriority w:val="46"/>
    <w:rsid w:val="008E199F"/>
    <w:pPr>
      <w:spacing w:after="0" w:line="240" w:lineRule="auto"/>
    </w:pPr>
    <w:tblPr>
      <w:tblStyleRowBandSize w:val="1"/>
      <w:tblStyleColBandSize w:val="1"/>
    </w:tblPr>
    <w:tblStylePr w:type="firstRow">
      <w:rPr>
        <w:b/>
        <w:bCs/>
      </w:rPr>
      <w:tblPr/>
      <w:tcPr>
        <w:tcBorders>
          <w:bottom w:val="single" w:sz="4" w:space="0" w:color="9CC2E5" w:themeColor="accent5" w:themeTint="99"/>
        </w:tcBorders>
      </w:tcPr>
    </w:tblStylePr>
    <w:tblStylePr w:type="lastRow">
      <w:rPr>
        <w:b/>
        <w:bCs/>
      </w:rPr>
      <w:tblPr/>
      <w:tcPr>
        <w:tcBorders>
          <w:top w:val="single" w:sz="4" w:space="0" w:color="9CC2E5" w:themeColor="accent5" w:themeTint="99"/>
        </w:tcBorders>
      </w:tcPr>
    </w:tblStylePr>
    <w:tblStylePr w:type="firstCol">
      <w:rPr>
        <w:b/>
        <w:bCs/>
      </w:rPr>
    </w:tblStylePr>
    <w:tblStylePr w:type="lastCol">
      <w:rPr>
        <w:b/>
        <w:bCs/>
      </w:rPr>
    </w:tblStylePr>
    <w:tblStylePr w:type="band1Vert">
      <w:tblPr/>
      <w:tcPr>
        <w:shd w:val="clear" w:color="auto" w:fill="DEEAF6" w:themeFill="accent5" w:themeFillTint="33"/>
      </w:tcPr>
    </w:tblStylePr>
    <w:tblStylePr w:type="band1Horz">
      <w:tblPr/>
      <w:tcPr>
        <w:shd w:val="clear" w:color="auto" w:fill="DEEAF6" w:themeFill="accent5" w:themeFillTint="33"/>
      </w:tcPr>
    </w:tblStylePr>
  </w:style>
  <w:style w:type="table" w:styleId="ListTable1Light-Accent6">
    <w:name w:val="List Table 1 Light Accent 6"/>
    <w:basedOn w:val="TableNormal"/>
    <w:uiPriority w:val="46"/>
    <w:rsid w:val="008E199F"/>
    <w:pPr>
      <w:spacing w:after="0" w:line="240" w:lineRule="auto"/>
    </w:pPr>
    <w:tblPr>
      <w:tblStyleRowBandSize w:val="1"/>
      <w:tblStyleColBandSize w:val="1"/>
    </w:tblPr>
    <w:tblStylePr w:type="firstRow">
      <w:rPr>
        <w:b/>
        <w:bCs/>
      </w:rPr>
      <w:tblPr/>
      <w:tcPr>
        <w:tcBorders>
          <w:bottom w:val="single" w:sz="4" w:space="0" w:color="A8D08D" w:themeColor="accent6" w:themeTint="99"/>
        </w:tcBorders>
      </w:tcPr>
    </w:tblStylePr>
    <w:tblStylePr w:type="lastRow">
      <w:rPr>
        <w:b/>
        <w:bCs/>
      </w:rPr>
      <w:tblPr/>
      <w:tcPr>
        <w:tcBorders>
          <w:top w:val="single" w:sz="4" w:space="0" w:color="A8D08D" w:themeColor="accent6" w:themeTint="99"/>
        </w:tcBorders>
      </w:tcPr>
    </w:tblStylePr>
    <w:tblStylePr w:type="firstCol">
      <w:rPr>
        <w:b/>
        <w:bCs/>
      </w:rPr>
    </w:tblStylePr>
    <w:tblStylePr w:type="lastCol">
      <w:rPr>
        <w:b/>
        <w:bCs/>
      </w:rPr>
    </w:tblStylePr>
    <w:tblStylePr w:type="band1Vert">
      <w:tblPr/>
      <w:tcPr>
        <w:shd w:val="clear" w:color="auto" w:fill="E2EFD9" w:themeFill="accent6" w:themeFillTint="33"/>
      </w:tcPr>
    </w:tblStylePr>
    <w:tblStylePr w:type="band1Horz">
      <w:tblPr/>
      <w:tcPr>
        <w:shd w:val="clear" w:color="auto" w:fill="E2EFD9" w:themeFill="accent6" w:themeFillTint="33"/>
      </w:tcPr>
    </w:tblStylePr>
  </w:style>
  <w:style w:type="table" w:styleId="ListTable2">
    <w:name w:val="List Table 2"/>
    <w:basedOn w:val="TableNormal"/>
    <w:uiPriority w:val="47"/>
    <w:rsid w:val="008E199F"/>
    <w:pPr>
      <w:spacing w:after="0" w:line="240" w:lineRule="auto"/>
    </w:pPr>
    <w:tblPr>
      <w:tblStyleRowBandSize w:val="1"/>
      <w:tblStyleColBandSize w:val="1"/>
      <w:tblBorders>
        <w:top w:val="single" w:sz="4" w:space="0" w:color="666666" w:themeColor="text1" w:themeTint="99"/>
        <w:bottom w:val="single" w:sz="4" w:space="0" w:color="666666" w:themeColor="text1" w:themeTint="99"/>
        <w:insideH w:val="single" w:sz="4" w:space="0" w:color="666666" w:themeColor="tex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le2-Accent1">
    <w:name w:val="List Table 2 Accent 1"/>
    <w:basedOn w:val="TableNormal"/>
    <w:uiPriority w:val="47"/>
    <w:rsid w:val="008E199F"/>
    <w:pPr>
      <w:spacing w:after="0" w:line="240" w:lineRule="auto"/>
    </w:pPr>
    <w:tblPr>
      <w:tblStyleRowBandSize w:val="1"/>
      <w:tblStyleColBandSize w:val="1"/>
      <w:tblBorders>
        <w:top w:val="single" w:sz="4" w:space="0" w:color="8EAADB" w:themeColor="accent1" w:themeTint="99"/>
        <w:bottom w:val="single" w:sz="4" w:space="0" w:color="8EAADB" w:themeColor="accent1" w:themeTint="99"/>
        <w:insideH w:val="single" w:sz="4" w:space="0" w:color="8EAADB" w:themeColor="accen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D9E2F3" w:themeFill="accent1" w:themeFillTint="33"/>
      </w:tcPr>
    </w:tblStylePr>
    <w:tblStylePr w:type="band1Horz">
      <w:tblPr/>
      <w:tcPr>
        <w:shd w:val="clear" w:color="auto" w:fill="D9E2F3" w:themeFill="accent1" w:themeFillTint="33"/>
      </w:tcPr>
    </w:tblStylePr>
  </w:style>
  <w:style w:type="table" w:styleId="ListTable2-Accent2">
    <w:name w:val="List Table 2 Accent 2"/>
    <w:basedOn w:val="TableNormal"/>
    <w:uiPriority w:val="47"/>
    <w:rsid w:val="008E199F"/>
    <w:pPr>
      <w:spacing w:after="0" w:line="240" w:lineRule="auto"/>
    </w:pPr>
    <w:tblPr>
      <w:tblStyleRowBandSize w:val="1"/>
      <w:tblStyleColBandSize w:val="1"/>
      <w:tblBorders>
        <w:top w:val="single" w:sz="4" w:space="0" w:color="F4B083" w:themeColor="accent2" w:themeTint="99"/>
        <w:bottom w:val="single" w:sz="4" w:space="0" w:color="F4B083" w:themeColor="accent2" w:themeTint="99"/>
        <w:insideH w:val="single" w:sz="4" w:space="0" w:color="F4B083" w:themeColor="accent2"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BE4D5" w:themeFill="accent2" w:themeFillTint="33"/>
      </w:tcPr>
    </w:tblStylePr>
    <w:tblStylePr w:type="band1Horz">
      <w:tblPr/>
      <w:tcPr>
        <w:shd w:val="clear" w:color="auto" w:fill="FBE4D5" w:themeFill="accent2" w:themeFillTint="33"/>
      </w:tcPr>
    </w:tblStylePr>
  </w:style>
  <w:style w:type="table" w:styleId="ListTable2-Accent3">
    <w:name w:val="List Table 2 Accent 3"/>
    <w:basedOn w:val="TableNormal"/>
    <w:uiPriority w:val="47"/>
    <w:rsid w:val="008E199F"/>
    <w:pPr>
      <w:spacing w:after="0" w:line="240" w:lineRule="auto"/>
    </w:pPr>
    <w:tblPr>
      <w:tblStyleRowBandSize w:val="1"/>
      <w:tblStyleColBandSize w:val="1"/>
      <w:tblBorders>
        <w:top w:val="single" w:sz="4" w:space="0" w:color="C9C9C9" w:themeColor="accent3" w:themeTint="99"/>
        <w:bottom w:val="single" w:sz="4" w:space="0" w:color="C9C9C9" w:themeColor="accent3" w:themeTint="99"/>
        <w:insideH w:val="single" w:sz="4" w:space="0" w:color="C9C9C9" w:themeColor="accent3"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DEDED" w:themeFill="accent3" w:themeFillTint="33"/>
      </w:tcPr>
    </w:tblStylePr>
    <w:tblStylePr w:type="band1Horz">
      <w:tblPr/>
      <w:tcPr>
        <w:shd w:val="clear" w:color="auto" w:fill="EDEDED" w:themeFill="accent3" w:themeFillTint="33"/>
      </w:tcPr>
    </w:tblStylePr>
  </w:style>
  <w:style w:type="table" w:styleId="ListTable2-Accent4">
    <w:name w:val="List Table 2 Accent 4"/>
    <w:basedOn w:val="TableNormal"/>
    <w:uiPriority w:val="47"/>
    <w:rsid w:val="008E199F"/>
    <w:pPr>
      <w:spacing w:after="0" w:line="240" w:lineRule="auto"/>
    </w:pPr>
    <w:tblPr>
      <w:tblStyleRowBandSize w:val="1"/>
      <w:tblStyleColBandSize w:val="1"/>
      <w:tblBorders>
        <w:top w:val="single" w:sz="4" w:space="0" w:color="FFD966" w:themeColor="accent4" w:themeTint="99"/>
        <w:bottom w:val="single" w:sz="4" w:space="0" w:color="FFD966" w:themeColor="accent4" w:themeTint="99"/>
        <w:insideH w:val="single" w:sz="4" w:space="0" w:color="FFD966" w:themeColor="accent4"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FF2CC" w:themeFill="accent4" w:themeFillTint="33"/>
      </w:tcPr>
    </w:tblStylePr>
    <w:tblStylePr w:type="band1Horz">
      <w:tblPr/>
      <w:tcPr>
        <w:shd w:val="clear" w:color="auto" w:fill="FFF2CC" w:themeFill="accent4" w:themeFillTint="33"/>
      </w:tcPr>
    </w:tblStylePr>
  </w:style>
  <w:style w:type="table" w:styleId="ListTable2-Accent5">
    <w:name w:val="List Table 2 Accent 5"/>
    <w:basedOn w:val="TableNormal"/>
    <w:uiPriority w:val="47"/>
    <w:rsid w:val="008E199F"/>
    <w:pPr>
      <w:spacing w:after="0" w:line="240" w:lineRule="auto"/>
    </w:pPr>
    <w:tblPr>
      <w:tblStyleRowBandSize w:val="1"/>
      <w:tblStyleColBandSize w:val="1"/>
      <w:tblBorders>
        <w:top w:val="single" w:sz="4" w:space="0" w:color="9CC2E5" w:themeColor="accent5" w:themeTint="99"/>
        <w:bottom w:val="single" w:sz="4" w:space="0" w:color="9CC2E5" w:themeColor="accent5" w:themeTint="99"/>
        <w:insideH w:val="single" w:sz="4" w:space="0" w:color="9CC2E5" w:themeColor="accent5"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DEEAF6" w:themeFill="accent5" w:themeFillTint="33"/>
      </w:tcPr>
    </w:tblStylePr>
    <w:tblStylePr w:type="band1Horz">
      <w:tblPr/>
      <w:tcPr>
        <w:shd w:val="clear" w:color="auto" w:fill="DEEAF6" w:themeFill="accent5" w:themeFillTint="33"/>
      </w:tcPr>
    </w:tblStylePr>
  </w:style>
  <w:style w:type="table" w:styleId="ListTable2-Accent6">
    <w:name w:val="List Table 2 Accent 6"/>
    <w:basedOn w:val="TableNormal"/>
    <w:uiPriority w:val="47"/>
    <w:rsid w:val="008E199F"/>
    <w:pPr>
      <w:spacing w:after="0" w:line="240" w:lineRule="auto"/>
    </w:pPr>
    <w:tblPr>
      <w:tblStyleRowBandSize w:val="1"/>
      <w:tblStyleColBandSize w:val="1"/>
      <w:tblBorders>
        <w:top w:val="single" w:sz="4" w:space="0" w:color="A8D08D" w:themeColor="accent6" w:themeTint="99"/>
        <w:bottom w:val="single" w:sz="4" w:space="0" w:color="A8D08D" w:themeColor="accent6" w:themeTint="99"/>
        <w:insideH w:val="single" w:sz="4" w:space="0" w:color="A8D08D" w:themeColor="accent6"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2EFD9" w:themeFill="accent6" w:themeFillTint="33"/>
      </w:tcPr>
    </w:tblStylePr>
    <w:tblStylePr w:type="band1Horz">
      <w:tblPr/>
      <w:tcPr>
        <w:shd w:val="clear" w:color="auto" w:fill="E2EFD9" w:themeFill="accent6" w:themeFillTint="33"/>
      </w:tcPr>
    </w:tblStylePr>
  </w:style>
  <w:style w:type="table" w:styleId="ListTable3">
    <w:name w:val="List Table 3"/>
    <w:basedOn w:val="TableNormal"/>
    <w:uiPriority w:val="48"/>
    <w:rsid w:val="008E199F"/>
    <w:pPr>
      <w:spacing w:after="0" w:line="240" w:lineRule="auto"/>
    </w:pPr>
    <w:tblPr>
      <w:tblStyleRowBandSize w:val="1"/>
      <w:tblStyleColBandSize w:val="1"/>
      <w:tblBorders>
        <w:top w:val="single" w:sz="4" w:space="0" w:color="000000" w:themeColor="text1"/>
        <w:left w:val="single" w:sz="4" w:space="0" w:color="000000" w:themeColor="text1"/>
        <w:bottom w:val="single" w:sz="4" w:space="0" w:color="000000" w:themeColor="text1"/>
        <w:right w:val="single" w:sz="4" w:space="0" w:color="000000" w:themeColor="text1"/>
      </w:tblBorders>
    </w:tblPr>
    <w:tblStylePr w:type="firstRow">
      <w:rPr>
        <w:b/>
        <w:bCs/>
        <w:color w:val="FFFFFF" w:themeColor="background1"/>
      </w:rPr>
      <w:tblPr/>
      <w:tcPr>
        <w:shd w:val="clear" w:color="auto" w:fill="000000" w:themeFill="text1"/>
      </w:tcPr>
    </w:tblStylePr>
    <w:tblStylePr w:type="lastRow">
      <w:rPr>
        <w:b/>
        <w:bCs/>
      </w:rPr>
      <w:tblPr/>
      <w:tcPr>
        <w:tcBorders>
          <w:top w:val="double" w:sz="4" w:space="0" w:color="000000" w:themeColor="tex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00000" w:themeColor="text1"/>
          <w:right w:val="single" w:sz="4" w:space="0" w:color="000000" w:themeColor="text1"/>
        </w:tcBorders>
      </w:tcPr>
    </w:tblStylePr>
    <w:tblStylePr w:type="band1Horz">
      <w:tblPr/>
      <w:tcPr>
        <w:tcBorders>
          <w:top w:val="single" w:sz="4" w:space="0" w:color="000000" w:themeColor="text1"/>
          <w:bottom w:val="single" w:sz="4" w:space="0" w:color="000000" w:themeColor="tex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00000" w:themeColor="text1"/>
          <w:left w:val="nil"/>
        </w:tcBorders>
      </w:tcPr>
    </w:tblStylePr>
    <w:tblStylePr w:type="swCell">
      <w:tblPr/>
      <w:tcPr>
        <w:tcBorders>
          <w:top w:val="double" w:sz="4" w:space="0" w:color="000000" w:themeColor="text1"/>
          <w:right w:val="nil"/>
        </w:tcBorders>
      </w:tcPr>
    </w:tblStylePr>
  </w:style>
  <w:style w:type="table" w:styleId="ListTable3-Accent1">
    <w:name w:val="List Table 3 Accent 1"/>
    <w:basedOn w:val="TableNormal"/>
    <w:uiPriority w:val="48"/>
    <w:rsid w:val="008E199F"/>
    <w:pPr>
      <w:spacing w:after="0" w:line="240" w:lineRule="auto"/>
    </w:pPr>
    <w:tblPr>
      <w:tblStyleRowBandSize w:val="1"/>
      <w:tblStyleColBandSize w:val="1"/>
      <w:tblBorders>
        <w:top w:val="single" w:sz="4" w:space="0" w:color="4472C4" w:themeColor="accent1"/>
        <w:left w:val="single" w:sz="4" w:space="0" w:color="4472C4" w:themeColor="accent1"/>
        <w:bottom w:val="single" w:sz="4" w:space="0" w:color="4472C4" w:themeColor="accent1"/>
        <w:right w:val="single" w:sz="4" w:space="0" w:color="4472C4" w:themeColor="accent1"/>
      </w:tblBorders>
    </w:tblPr>
    <w:tblStylePr w:type="firstRow">
      <w:rPr>
        <w:b/>
        <w:bCs/>
        <w:color w:val="FFFFFF" w:themeColor="background1"/>
      </w:rPr>
      <w:tblPr/>
      <w:tcPr>
        <w:shd w:val="clear" w:color="auto" w:fill="4472C4" w:themeFill="accent1"/>
      </w:tcPr>
    </w:tblStylePr>
    <w:tblStylePr w:type="lastRow">
      <w:rPr>
        <w:b/>
        <w:bCs/>
      </w:rPr>
      <w:tblPr/>
      <w:tcPr>
        <w:tcBorders>
          <w:top w:val="double" w:sz="4" w:space="0" w:color="4472C4" w:themeColor="accen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4472C4" w:themeColor="accent1"/>
          <w:right w:val="single" w:sz="4" w:space="0" w:color="4472C4" w:themeColor="accent1"/>
        </w:tcBorders>
      </w:tcPr>
    </w:tblStylePr>
    <w:tblStylePr w:type="band1Horz">
      <w:tblPr/>
      <w:tcPr>
        <w:tcBorders>
          <w:top w:val="single" w:sz="4" w:space="0" w:color="4472C4" w:themeColor="accent1"/>
          <w:bottom w:val="single" w:sz="4" w:space="0" w:color="4472C4" w:themeColor="accen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4472C4" w:themeColor="accent1"/>
          <w:left w:val="nil"/>
        </w:tcBorders>
      </w:tcPr>
    </w:tblStylePr>
    <w:tblStylePr w:type="swCell">
      <w:tblPr/>
      <w:tcPr>
        <w:tcBorders>
          <w:top w:val="double" w:sz="4" w:space="0" w:color="4472C4" w:themeColor="accent1"/>
          <w:right w:val="nil"/>
        </w:tcBorders>
      </w:tcPr>
    </w:tblStylePr>
  </w:style>
  <w:style w:type="table" w:styleId="ListTable3-Accent2">
    <w:name w:val="List Table 3 Accent 2"/>
    <w:basedOn w:val="TableNormal"/>
    <w:uiPriority w:val="48"/>
    <w:rsid w:val="008E199F"/>
    <w:pPr>
      <w:spacing w:after="0" w:line="240" w:lineRule="auto"/>
    </w:pPr>
    <w:tblPr>
      <w:tblStyleRowBandSize w:val="1"/>
      <w:tblStyleColBandSize w:val="1"/>
      <w:tblBorders>
        <w:top w:val="single" w:sz="4" w:space="0" w:color="ED7D31" w:themeColor="accent2"/>
        <w:left w:val="single" w:sz="4" w:space="0" w:color="ED7D31" w:themeColor="accent2"/>
        <w:bottom w:val="single" w:sz="4" w:space="0" w:color="ED7D31" w:themeColor="accent2"/>
        <w:right w:val="single" w:sz="4" w:space="0" w:color="ED7D31" w:themeColor="accent2"/>
      </w:tblBorders>
    </w:tblPr>
    <w:tblStylePr w:type="firstRow">
      <w:rPr>
        <w:b/>
        <w:bCs/>
        <w:color w:val="FFFFFF" w:themeColor="background1"/>
      </w:rPr>
      <w:tblPr/>
      <w:tcPr>
        <w:shd w:val="clear" w:color="auto" w:fill="ED7D31" w:themeFill="accent2"/>
      </w:tcPr>
    </w:tblStylePr>
    <w:tblStylePr w:type="lastRow">
      <w:rPr>
        <w:b/>
        <w:bCs/>
      </w:rPr>
      <w:tblPr/>
      <w:tcPr>
        <w:tcBorders>
          <w:top w:val="double" w:sz="4" w:space="0" w:color="ED7D31" w:themeColor="accent2"/>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ED7D31" w:themeColor="accent2"/>
          <w:right w:val="single" w:sz="4" w:space="0" w:color="ED7D31" w:themeColor="accent2"/>
        </w:tcBorders>
      </w:tcPr>
    </w:tblStylePr>
    <w:tblStylePr w:type="band1Horz">
      <w:tblPr/>
      <w:tcPr>
        <w:tcBorders>
          <w:top w:val="single" w:sz="4" w:space="0" w:color="ED7D31" w:themeColor="accent2"/>
          <w:bottom w:val="single" w:sz="4" w:space="0" w:color="ED7D31" w:themeColor="accent2"/>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ED7D31" w:themeColor="accent2"/>
          <w:left w:val="nil"/>
        </w:tcBorders>
      </w:tcPr>
    </w:tblStylePr>
    <w:tblStylePr w:type="swCell">
      <w:tblPr/>
      <w:tcPr>
        <w:tcBorders>
          <w:top w:val="double" w:sz="4" w:space="0" w:color="ED7D31" w:themeColor="accent2"/>
          <w:right w:val="nil"/>
        </w:tcBorders>
      </w:tcPr>
    </w:tblStylePr>
  </w:style>
  <w:style w:type="table" w:styleId="ListTable3-Accent3">
    <w:name w:val="List Table 3 Accent 3"/>
    <w:basedOn w:val="TableNormal"/>
    <w:uiPriority w:val="48"/>
    <w:rsid w:val="008E199F"/>
    <w:pPr>
      <w:spacing w:after="0" w:line="240" w:lineRule="auto"/>
    </w:pPr>
    <w:tblPr>
      <w:tblStyleRowBandSize w:val="1"/>
      <w:tblStyleColBandSize w:val="1"/>
      <w:tblBorders>
        <w:top w:val="single" w:sz="4" w:space="0" w:color="A5A5A5" w:themeColor="accent3"/>
        <w:left w:val="single" w:sz="4" w:space="0" w:color="A5A5A5" w:themeColor="accent3"/>
        <w:bottom w:val="single" w:sz="4" w:space="0" w:color="A5A5A5" w:themeColor="accent3"/>
        <w:right w:val="single" w:sz="4" w:space="0" w:color="A5A5A5" w:themeColor="accent3"/>
      </w:tblBorders>
    </w:tblPr>
    <w:tblStylePr w:type="firstRow">
      <w:rPr>
        <w:b/>
        <w:bCs/>
        <w:color w:val="FFFFFF" w:themeColor="background1"/>
      </w:rPr>
      <w:tblPr/>
      <w:tcPr>
        <w:shd w:val="clear" w:color="auto" w:fill="A5A5A5" w:themeFill="accent3"/>
      </w:tcPr>
    </w:tblStylePr>
    <w:tblStylePr w:type="lastRow">
      <w:rPr>
        <w:b/>
        <w:bCs/>
      </w:rPr>
      <w:tblPr/>
      <w:tcPr>
        <w:tcBorders>
          <w:top w:val="double" w:sz="4" w:space="0" w:color="A5A5A5" w:themeColor="accent3"/>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A5A5A5" w:themeColor="accent3"/>
          <w:right w:val="single" w:sz="4" w:space="0" w:color="A5A5A5" w:themeColor="accent3"/>
        </w:tcBorders>
      </w:tcPr>
    </w:tblStylePr>
    <w:tblStylePr w:type="band1Horz">
      <w:tblPr/>
      <w:tcPr>
        <w:tcBorders>
          <w:top w:val="single" w:sz="4" w:space="0" w:color="A5A5A5" w:themeColor="accent3"/>
          <w:bottom w:val="single" w:sz="4" w:space="0" w:color="A5A5A5" w:themeColor="accent3"/>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A5A5A5" w:themeColor="accent3"/>
          <w:left w:val="nil"/>
        </w:tcBorders>
      </w:tcPr>
    </w:tblStylePr>
    <w:tblStylePr w:type="swCell">
      <w:tblPr/>
      <w:tcPr>
        <w:tcBorders>
          <w:top w:val="double" w:sz="4" w:space="0" w:color="A5A5A5" w:themeColor="accent3"/>
          <w:right w:val="nil"/>
        </w:tcBorders>
      </w:tcPr>
    </w:tblStylePr>
  </w:style>
  <w:style w:type="table" w:styleId="ListTable3-Accent4">
    <w:name w:val="List Table 3 Accent 4"/>
    <w:basedOn w:val="TableNormal"/>
    <w:uiPriority w:val="48"/>
    <w:rsid w:val="008E199F"/>
    <w:pPr>
      <w:spacing w:after="0" w:line="240" w:lineRule="auto"/>
    </w:pPr>
    <w:tblPr>
      <w:tblStyleRowBandSize w:val="1"/>
      <w:tblStyleColBandSize w:val="1"/>
      <w:tblBorders>
        <w:top w:val="single" w:sz="4" w:space="0" w:color="FFC000" w:themeColor="accent4"/>
        <w:left w:val="single" w:sz="4" w:space="0" w:color="FFC000" w:themeColor="accent4"/>
        <w:bottom w:val="single" w:sz="4" w:space="0" w:color="FFC000" w:themeColor="accent4"/>
        <w:right w:val="single" w:sz="4" w:space="0" w:color="FFC000" w:themeColor="accent4"/>
      </w:tblBorders>
    </w:tblPr>
    <w:tblStylePr w:type="firstRow">
      <w:rPr>
        <w:b/>
        <w:bCs/>
        <w:color w:val="FFFFFF" w:themeColor="background1"/>
      </w:rPr>
      <w:tblPr/>
      <w:tcPr>
        <w:shd w:val="clear" w:color="auto" w:fill="FFC000" w:themeFill="accent4"/>
      </w:tcPr>
    </w:tblStylePr>
    <w:tblStylePr w:type="lastRow">
      <w:rPr>
        <w:b/>
        <w:bCs/>
      </w:rPr>
      <w:tblPr/>
      <w:tcPr>
        <w:tcBorders>
          <w:top w:val="double" w:sz="4" w:space="0" w:color="FFC000" w:themeColor="accent4"/>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FFC000" w:themeColor="accent4"/>
          <w:right w:val="single" w:sz="4" w:space="0" w:color="FFC000" w:themeColor="accent4"/>
        </w:tcBorders>
      </w:tcPr>
    </w:tblStylePr>
    <w:tblStylePr w:type="band1Horz">
      <w:tblPr/>
      <w:tcPr>
        <w:tcBorders>
          <w:top w:val="single" w:sz="4" w:space="0" w:color="FFC000" w:themeColor="accent4"/>
          <w:bottom w:val="single" w:sz="4" w:space="0" w:color="FFC000" w:themeColor="accent4"/>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FFC000" w:themeColor="accent4"/>
          <w:left w:val="nil"/>
        </w:tcBorders>
      </w:tcPr>
    </w:tblStylePr>
    <w:tblStylePr w:type="swCell">
      <w:tblPr/>
      <w:tcPr>
        <w:tcBorders>
          <w:top w:val="double" w:sz="4" w:space="0" w:color="FFC000" w:themeColor="accent4"/>
          <w:right w:val="nil"/>
        </w:tcBorders>
      </w:tcPr>
    </w:tblStylePr>
  </w:style>
  <w:style w:type="table" w:styleId="ListTable3-Accent5">
    <w:name w:val="List Table 3 Accent 5"/>
    <w:basedOn w:val="TableNormal"/>
    <w:uiPriority w:val="48"/>
    <w:rsid w:val="008E199F"/>
    <w:pPr>
      <w:spacing w:after="0" w:line="240" w:lineRule="auto"/>
    </w:pPr>
    <w:tblPr>
      <w:tblStyleRowBandSize w:val="1"/>
      <w:tblStyleColBandSize w:val="1"/>
      <w:tblBorders>
        <w:top w:val="single" w:sz="4" w:space="0" w:color="5B9BD5" w:themeColor="accent5"/>
        <w:left w:val="single" w:sz="4" w:space="0" w:color="5B9BD5" w:themeColor="accent5"/>
        <w:bottom w:val="single" w:sz="4" w:space="0" w:color="5B9BD5" w:themeColor="accent5"/>
        <w:right w:val="single" w:sz="4" w:space="0" w:color="5B9BD5" w:themeColor="accent5"/>
      </w:tblBorders>
    </w:tblPr>
    <w:tblStylePr w:type="firstRow">
      <w:rPr>
        <w:b/>
        <w:bCs/>
        <w:color w:val="FFFFFF" w:themeColor="background1"/>
      </w:rPr>
      <w:tblPr/>
      <w:tcPr>
        <w:shd w:val="clear" w:color="auto" w:fill="5B9BD5" w:themeFill="accent5"/>
      </w:tcPr>
    </w:tblStylePr>
    <w:tblStylePr w:type="lastRow">
      <w:rPr>
        <w:b/>
        <w:bCs/>
      </w:rPr>
      <w:tblPr/>
      <w:tcPr>
        <w:tcBorders>
          <w:top w:val="double" w:sz="4" w:space="0" w:color="5B9BD5" w:themeColor="accent5"/>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5B9BD5" w:themeColor="accent5"/>
          <w:right w:val="single" w:sz="4" w:space="0" w:color="5B9BD5" w:themeColor="accent5"/>
        </w:tcBorders>
      </w:tcPr>
    </w:tblStylePr>
    <w:tblStylePr w:type="band1Horz">
      <w:tblPr/>
      <w:tcPr>
        <w:tcBorders>
          <w:top w:val="single" w:sz="4" w:space="0" w:color="5B9BD5" w:themeColor="accent5"/>
          <w:bottom w:val="single" w:sz="4" w:space="0" w:color="5B9BD5" w:themeColor="accent5"/>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5B9BD5" w:themeColor="accent5"/>
          <w:left w:val="nil"/>
        </w:tcBorders>
      </w:tcPr>
    </w:tblStylePr>
    <w:tblStylePr w:type="swCell">
      <w:tblPr/>
      <w:tcPr>
        <w:tcBorders>
          <w:top w:val="double" w:sz="4" w:space="0" w:color="5B9BD5" w:themeColor="accent5"/>
          <w:right w:val="nil"/>
        </w:tcBorders>
      </w:tcPr>
    </w:tblStylePr>
  </w:style>
  <w:style w:type="table" w:styleId="ListTable3-Accent6">
    <w:name w:val="List Table 3 Accent 6"/>
    <w:basedOn w:val="TableNormal"/>
    <w:uiPriority w:val="48"/>
    <w:rsid w:val="008E199F"/>
    <w:pPr>
      <w:spacing w:after="0" w:line="240" w:lineRule="auto"/>
    </w:pPr>
    <w:tblPr>
      <w:tblStyleRowBandSize w:val="1"/>
      <w:tblStyleColBandSize w:val="1"/>
      <w:tblBorders>
        <w:top w:val="single" w:sz="4" w:space="0" w:color="70AD47" w:themeColor="accent6"/>
        <w:left w:val="single" w:sz="4" w:space="0" w:color="70AD47" w:themeColor="accent6"/>
        <w:bottom w:val="single" w:sz="4" w:space="0" w:color="70AD47" w:themeColor="accent6"/>
        <w:right w:val="single" w:sz="4" w:space="0" w:color="70AD47" w:themeColor="accent6"/>
      </w:tblBorders>
    </w:tblPr>
    <w:tblStylePr w:type="firstRow">
      <w:rPr>
        <w:b/>
        <w:bCs/>
        <w:color w:val="FFFFFF" w:themeColor="background1"/>
      </w:rPr>
      <w:tblPr/>
      <w:tcPr>
        <w:shd w:val="clear" w:color="auto" w:fill="70AD47" w:themeFill="accent6"/>
      </w:tcPr>
    </w:tblStylePr>
    <w:tblStylePr w:type="lastRow">
      <w:rPr>
        <w:b/>
        <w:bCs/>
      </w:rPr>
      <w:tblPr/>
      <w:tcPr>
        <w:tcBorders>
          <w:top w:val="double" w:sz="4" w:space="0" w:color="70AD47" w:themeColor="accent6"/>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70AD47" w:themeColor="accent6"/>
          <w:right w:val="single" w:sz="4" w:space="0" w:color="70AD47" w:themeColor="accent6"/>
        </w:tcBorders>
      </w:tcPr>
    </w:tblStylePr>
    <w:tblStylePr w:type="band1Horz">
      <w:tblPr/>
      <w:tcPr>
        <w:tcBorders>
          <w:top w:val="single" w:sz="4" w:space="0" w:color="70AD47" w:themeColor="accent6"/>
          <w:bottom w:val="single" w:sz="4" w:space="0" w:color="70AD47" w:themeColor="accent6"/>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70AD47" w:themeColor="accent6"/>
          <w:left w:val="nil"/>
        </w:tcBorders>
      </w:tcPr>
    </w:tblStylePr>
    <w:tblStylePr w:type="swCell">
      <w:tblPr/>
      <w:tcPr>
        <w:tcBorders>
          <w:top w:val="double" w:sz="4" w:space="0" w:color="70AD47" w:themeColor="accent6"/>
          <w:right w:val="nil"/>
        </w:tcBorders>
      </w:tcPr>
    </w:tblStylePr>
  </w:style>
  <w:style w:type="table" w:styleId="ListTable4">
    <w:name w:val="List Table 4"/>
    <w:basedOn w:val="TableNormal"/>
    <w:uiPriority w:val="49"/>
    <w:rsid w:val="008E199F"/>
    <w:pPr>
      <w:spacing w:after="0" w:line="240" w:lineRule="auto"/>
    </w:p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tblBorders>
    </w:tblPr>
    <w:tblStylePr w:type="firstRow">
      <w:rPr>
        <w:b/>
        <w:bCs/>
        <w:color w:val="FFFFFF" w:themeColor="background1"/>
      </w:rPr>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nil"/>
        </w:tcBorders>
        <w:shd w:val="clear" w:color="auto" w:fill="000000" w:themeFill="text1"/>
      </w:tcPr>
    </w:tblStylePr>
    <w:tblStylePr w:type="lastRow">
      <w:rPr>
        <w:b/>
        <w:bCs/>
      </w:rPr>
      <w:tblPr/>
      <w:tcPr>
        <w:tcBorders>
          <w:top w:val="doub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le4-Accent1">
    <w:name w:val="List Table 4 Accent 1"/>
    <w:basedOn w:val="TableNormal"/>
    <w:uiPriority w:val="49"/>
    <w:rsid w:val="008E199F"/>
    <w:pPr>
      <w:spacing w:after="0" w:line="240" w:lineRule="auto"/>
    </w:pPr>
    <w:tblPr>
      <w:tblStyleRowBandSize w:val="1"/>
      <w:tblStyleColBandSize w:val="1"/>
      <w:tblBorders>
        <w:top w:val="single" w:sz="4" w:space="0" w:color="8EAADB" w:themeColor="accent1" w:themeTint="99"/>
        <w:left w:val="single" w:sz="4" w:space="0" w:color="8EAADB" w:themeColor="accent1" w:themeTint="99"/>
        <w:bottom w:val="single" w:sz="4" w:space="0" w:color="8EAADB" w:themeColor="accent1" w:themeTint="99"/>
        <w:right w:val="single" w:sz="4" w:space="0" w:color="8EAADB" w:themeColor="accent1" w:themeTint="99"/>
        <w:insideH w:val="single" w:sz="4" w:space="0" w:color="8EAADB" w:themeColor="accent1" w:themeTint="99"/>
      </w:tblBorders>
    </w:tblPr>
    <w:tblStylePr w:type="firstRow">
      <w:rPr>
        <w:b/>
        <w:bCs/>
        <w:color w:val="FFFFFF" w:themeColor="background1"/>
      </w:rPr>
      <w:tblPr/>
      <w:tcPr>
        <w:tcBorders>
          <w:top w:val="single" w:sz="4" w:space="0" w:color="4472C4" w:themeColor="accent1"/>
          <w:left w:val="single" w:sz="4" w:space="0" w:color="4472C4" w:themeColor="accent1"/>
          <w:bottom w:val="single" w:sz="4" w:space="0" w:color="4472C4" w:themeColor="accent1"/>
          <w:right w:val="single" w:sz="4" w:space="0" w:color="4472C4" w:themeColor="accent1"/>
          <w:insideH w:val="nil"/>
        </w:tcBorders>
        <w:shd w:val="clear" w:color="auto" w:fill="4472C4" w:themeFill="accent1"/>
      </w:tcPr>
    </w:tblStylePr>
    <w:tblStylePr w:type="lastRow">
      <w:rPr>
        <w:b/>
        <w:bCs/>
      </w:rPr>
      <w:tblPr/>
      <w:tcPr>
        <w:tcBorders>
          <w:top w:val="double" w:sz="4" w:space="0" w:color="8EAADB" w:themeColor="accent1" w:themeTint="99"/>
        </w:tcBorders>
      </w:tcPr>
    </w:tblStylePr>
    <w:tblStylePr w:type="firstCol">
      <w:rPr>
        <w:b/>
        <w:bCs/>
      </w:rPr>
    </w:tblStylePr>
    <w:tblStylePr w:type="lastCol">
      <w:rPr>
        <w:b/>
        <w:bCs/>
      </w:rPr>
    </w:tblStylePr>
    <w:tblStylePr w:type="band1Vert">
      <w:tblPr/>
      <w:tcPr>
        <w:shd w:val="clear" w:color="auto" w:fill="D9E2F3" w:themeFill="accent1" w:themeFillTint="33"/>
      </w:tcPr>
    </w:tblStylePr>
    <w:tblStylePr w:type="band1Horz">
      <w:tblPr/>
      <w:tcPr>
        <w:shd w:val="clear" w:color="auto" w:fill="D9E2F3" w:themeFill="accent1" w:themeFillTint="33"/>
      </w:tcPr>
    </w:tblStylePr>
  </w:style>
  <w:style w:type="table" w:styleId="ListTable4-Accent2">
    <w:name w:val="List Table 4 Accent 2"/>
    <w:basedOn w:val="TableNormal"/>
    <w:uiPriority w:val="49"/>
    <w:rsid w:val="008E199F"/>
    <w:pPr>
      <w:spacing w:after="0" w:line="240" w:lineRule="auto"/>
    </w:pPr>
    <w:tblPr>
      <w:tblStyleRowBandSize w:val="1"/>
      <w:tblStyleColBandSize w:val="1"/>
      <w:tblBorders>
        <w:top w:val="single" w:sz="4" w:space="0" w:color="F4B083" w:themeColor="accent2" w:themeTint="99"/>
        <w:left w:val="single" w:sz="4" w:space="0" w:color="F4B083" w:themeColor="accent2" w:themeTint="99"/>
        <w:bottom w:val="single" w:sz="4" w:space="0" w:color="F4B083" w:themeColor="accent2" w:themeTint="99"/>
        <w:right w:val="single" w:sz="4" w:space="0" w:color="F4B083" w:themeColor="accent2" w:themeTint="99"/>
        <w:insideH w:val="single" w:sz="4" w:space="0" w:color="F4B083" w:themeColor="accent2" w:themeTint="99"/>
      </w:tblBorders>
    </w:tblPr>
    <w:tblStylePr w:type="firstRow">
      <w:rPr>
        <w:b/>
        <w:bCs/>
        <w:color w:val="FFFFFF" w:themeColor="background1"/>
      </w:rPr>
      <w:tblPr/>
      <w:tcPr>
        <w:tcBorders>
          <w:top w:val="single" w:sz="4" w:space="0" w:color="ED7D31" w:themeColor="accent2"/>
          <w:left w:val="single" w:sz="4" w:space="0" w:color="ED7D31" w:themeColor="accent2"/>
          <w:bottom w:val="single" w:sz="4" w:space="0" w:color="ED7D31" w:themeColor="accent2"/>
          <w:right w:val="single" w:sz="4" w:space="0" w:color="ED7D31" w:themeColor="accent2"/>
          <w:insideH w:val="nil"/>
        </w:tcBorders>
        <w:shd w:val="clear" w:color="auto" w:fill="ED7D31" w:themeFill="accent2"/>
      </w:tcPr>
    </w:tblStylePr>
    <w:tblStylePr w:type="lastRow">
      <w:rPr>
        <w:b/>
        <w:bCs/>
      </w:rPr>
      <w:tblPr/>
      <w:tcPr>
        <w:tcBorders>
          <w:top w:val="double" w:sz="4" w:space="0" w:color="F4B083" w:themeColor="accent2" w:themeTint="99"/>
        </w:tcBorders>
      </w:tcPr>
    </w:tblStylePr>
    <w:tblStylePr w:type="firstCol">
      <w:rPr>
        <w:b/>
        <w:bCs/>
      </w:rPr>
    </w:tblStylePr>
    <w:tblStylePr w:type="lastCol">
      <w:rPr>
        <w:b/>
        <w:bCs/>
      </w:rPr>
    </w:tblStylePr>
    <w:tblStylePr w:type="band1Vert">
      <w:tblPr/>
      <w:tcPr>
        <w:shd w:val="clear" w:color="auto" w:fill="FBE4D5" w:themeFill="accent2" w:themeFillTint="33"/>
      </w:tcPr>
    </w:tblStylePr>
    <w:tblStylePr w:type="band1Horz">
      <w:tblPr/>
      <w:tcPr>
        <w:shd w:val="clear" w:color="auto" w:fill="FBE4D5" w:themeFill="accent2" w:themeFillTint="33"/>
      </w:tcPr>
    </w:tblStylePr>
  </w:style>
  <w:style w:type="table" w:styleId="ListTable4-Accent3">
    <w:name w:val="List Table 4 Accent 3"/>
    <w:basedOn w:val="TableNormal"/>
    <w:uiPriority w:val="49"/>
    <w:rsid w:val="008E199F"/>
    <w:pPr>
      <w:spacing w:after="0" w:line="240" w:lineRule="auto"/>
    </w:pPr>
    <w:tblPr>
      <w:tblStyleRowBandSize w:val="1"/>
      <w:tblStyleColBandSize w:val="1"/>
      <w:tblBorders>
        <w:top w:val="single" w:sz="4" w:space="0" w:color="C9C9C9" w:themeColor="accent3" w:themeTint="99"/>
        <w:left w:val="single" w:sz="4" w:space="0" w:color="C9C9C9" w:themeColor="accent3" w:themeTint="99"/>
        <w:bottom w:val="single" w:sz="4" w:space="0" w:color="C9C9C9" w:themeColor="accent3" w:themeTint="99"/>
        <w:right w:val="single" w:sz="4" w:space="0" w:color="C9C9C9" w:themeColor="accent3" w:themeTint="99"/>
        <w:insideH w:val="single" w:sz="4" w:space="0" w:color="C9C9C9" w:themeColor="accent3" w:themeTint="99"/>
      </w:tblBorders>
    </w:tblPr>
    <w:tblStylePr w:type="firstRow">
      <w:rPr>
        <w:b/>
        <w:bCs/>
        <w:color w:val="FFFFFF" w:themeColor="background1"/>
      </w:rPr>
      <w:tblPr/>
      <w:tcPr>
        <w:tcBorders>
          <w:top w:val="single" w:sz="4" w:space="0" w:color="A5A5A5" w:themeColor="accent3"/>
          <w:left w:val="single" w:sz="4" w:space="0" w:color="A5A5A5" w:themeColor="accent3"/>
          <w:bottom w:val="single" w:sz="4" w:space="0" w:color="A5A5A5" w:themeColor="accent3"/>
          <w:right w:val="single" w:sz="4" w:space="0" w:color="A5A5A5" w:themeColor="accent3"/>
          <w:insideH w:val="nil"/>
        </w:tcBorders>
        <w:shd w:val="clear" w:color="auto" w:fill="A5A5A5" w:themeFill="accent3"/>
      </w:tcPr>
    </w:tblStylePr>
    <w:tblStylePr w:type="lastRow">
      <w:rPr>
        <w:b/>
        <w:bCs/>
      </w:rPr>
      <w:tblPr/>
      <w:tcPr>
        <w:tcBorders>
          <w:top w:val="double" w:sz="4" w:space="0" w:color="C9C9C9" w:themeColor="accent3" w:themeTint="99"/>
        </w:tcBorders>
      </w:tcPr>
    </w:tblStylePr>
    <w:tblStylePr w:type="firstCol">
      <w:rPr>
        <w:b/>
        <w:bCs/>
      </w:rPr>
    </w:tblStylePr>
    <w:tblStylePr w:type="lastCol">
      <w:rPr>
        <w:b/>
        <w:bCs/>
      </w:rPr>
    </w:tblStylePr>
    <w:tblStylePr w:type="band1Vert">
      <w:tblPr/>
      <w:tcPr>
        <w:shd w:val="clear" w:color="auto" w:fill="EDEDED" w:themeFill="accent3" w:themeFillTint="33"/>
      </w:tcPr>
    </w:tblStylePr>
    <w:tblStylePr w:type="band1Horz">
      <w:tblPr/>
      <w:tcPr>
        <w:shd w:val="clear" w:color="auto" w:fill="EDEDED" w:themeFill="accent3" w:themeFillTint="33"/>
      </w:tcPr>
    </w:tblStylePr>
  </w:style>
  <w:style w:type="table" w:styleId="ListTable4-Accent4">
    <w:name w:val="List Table 4 Accent 4"/>
    <w:basedOn w:val="TableNormal"/>
    <w:uiPriority w:val="49"/>
    <w:rsid w:val="008E199F"/>
    <w:pPr>
      <w:spacing w:after="0" w:line="240" w:lineRule="auto"/>
    </w:pPr>
    <w:tblPr>
      <w:tblStyleRowBandSize w:val="1"/>
      <w:tblStyleColBandSize w:val="1"/>
      <w:tblBorders>
        <w:top w:val="single" w:sz="4" w:space="0" w:color="FFD966" w:themeColor="accent4" w:themeTint="99"/>
        <w:left w:val="single" w:sz="4" w:space="0" w:color="FFD966" w:themeColor="accent4" w:themeTint="99"/>
        <w:bottom w:val="single" w:sz="4" w:space="0" w:color="FFD966" w:themeColor="accent4" w:themeTint="99"/>
        <w:right w:val="single" w:sz="4" w:space="0" w:color="FFD966" w:themeColor="accent4" w:themeTint="99"/>
        <w:insideH w:val="single" w:sz="4" w:space="0" w:color="FFD966" w:themeColor="accent4" w:themeTint="99"/>
      </w:tblBorders>
    </w:tblPr>
    <w:tblStylePr w:type="firstRow">
      <w:rPr>
        <w:b/>
        <w:bCs/>
        <w:color w:val="FFFFFF" w:themeColor="background1"/>
      </w:rPr>
      <w:tblPr/>
      <w:tcPr>
        <w:tcBorders>
          <w:top w:val="single" w:sz="4" w:space="0" w:color="FFC000" w:themeColor="accent4"/>
          <w:left w:val="single" w:sz="4" w:space="0" w:color="FFC000" w:themeColor="accent4"/>
          <w:bottom w:val="single" w:sz="4" w:space="0" w:color="FFC000" w:themeColor="accent4"/>
          <w:right w:val="single" w:sz="4" w:space="0" w:color="FFC000" w:themeColor="accent4"/>
          <w:insideH w:val="nil"/>
        </w:tcBorders>
        <w:shd w:val="clear" w:color="auto" w:fill="FFC000" w:themeFill="accent4"/>
      </w:tcPr>
    </w:tblStylePr>
    <w:tblStylePr w:type="lastRow">
      <w:rPr>
        <w:b/>
        <w:bCs/>
      </w:rPr>
      <w:tblPr/>
      <w:tcPr>
        <w:tcBorders>
          <w:top w:val="double" w:sz="4" w:space="0" w:color="FFD966" w:themeColor="accent4" w:themeTint="99"/>
        </w:tcBorders>
      </w:tcPr>
    </w:tblStylePr>
    <w:tblStylePr w:type="firstCol">
      <w:rPr>
        <w:b/>
        <w:bCs/>
      </w:rPr>
    </w:tblStylePr>
    <w:tblStylePr w:type="lastCol">
      <w:rPr>
        <w:b/>
        <w:bCs/>
      </w:rPr>
    </w:tblStylePr>
    <w:tblStylePr w:type="band1Vert">
      <w:tblPr/>
      <w:tcPr>
        <w:shd w:val="clear" w:color="auto" w:fill="FFF2CC" w:themeFill="accent4" w:themeFillTint="33"/>
      </w:tcPr>
    </w:tblStylePr>
    <w:tblStylePr w:type="band1Horz">
      <w:tblPr/>
      <w:tcPr>
        <w:shd w:val="clear" w:color="auto" w:fill="FFF2CC" w:themeFill="accent4" w:themeFillTint="33"/>
      </w:tcPr>
    </w:tblStylePr>
  </w:style>
  <w:style w:type="table" w:styleId="ListTable4-Accent5">
    <w:name w:val="List Table 4 Accent 5"/>
    <w:basedOn w:val="TableNormal"/>
    <w:uiPriority w:val="49"/>
    <w:rsid w:val="008E199F"/>
    <w:pPr>
      <w:spacing w:after="0" w:line="240" w:lineRule="auto"/>
    </w:pPr>
    <w:tblPr>
      <w:tblStyleRowBandSize w:val="1"/>
      <w:tblStyleColBandSize w:val="1"/>
      <w:tblBorders>
        <w:top w:val="single" w:sz="4" w:space="0" w:color="9CC2E5" w:themeColor="accent5" w:themeTint="99"/>
        <w:left w:val="single" w:sz="4" w:space="0" w:color="9CC2E5" w:themeColor="accent5" w:themeTint="99"/>
        <w:bottom w:val="single" w:sz="4" w:space="0" w:color="9CC2E5" w:themeColor="accent5" w:themeTint="99"/>
        <w:right w:val="single" w:sz="4" w:space="0" w:color="9CC2E5" w:themeColor="accent5" w:themeTint="99"/>
        <w:insideH w:val="single" w:sz="4" w:space="0" w:color="9CC2E5" w:themeColor="accent5" w:themeTint="99"/>
      </w:tblBorders>
    </w:tblPr>
    <w:tblStylePr w:type="firstRow">
      <w:rPr>
        <w:b/>
        <w:bCs/>
        <w:color w:val="FFFFFF" w:themeColor="background1"/>
      </w:rPr>
      <w:tblPr/>
      <w:tcPr>
        <w:tcBorders>
          <w:top w:val="single" w:sz="4" w:space="0" w:color="5B9BD5" w:themeColor="accent5"/>
          <w:left w:val="single" w:sz="4" w:space="0" w:color="5B9BD5" w:themeColor="accent5"/>
          <w:bottom w:val="single" w:sz="4" w:space="0" w:color="5B9BD5" w:themeColor="accent5"/>
          <w:right w:val="single" w:sz="4" w:space="0" w:color="5B9BD5" w:themeColor="accent5"/>
          <w:insideH w:val="nil"/>
        </w:tcBorders>
        <w:shd w:val="clear" w:color="auto" w:fill="5B9BD5" w:themeFill="accent5"/>
      </w:tcPr>
    </w:tblStylePr>
    <w:tblStylePr w:type="lastRow">
      <w:rPr>
        <w:b/>
        <w:bCs/>
      </w:rPr>
      <w:tblPr/>
      <w:tcPr>
        <w:tcBorders>
          <w:top w:val="double" w:sz="4" w:space="0" w:color="9CC2E5" w:themeColor="accent5" w:themeTint="99"/>
        </w:tcBorders>
      </w:tcPr>
    </w:tblStylePr>
    <w:tblStylePr w:type="firstCol">
      <w:rPr>
        <w:b/>
        <w:bCs/>
      </w:rPr>
    </w:tblStylePr>
    <w:tblStylePr w:type="lastCol">
      <w:rPr>
        <w:b/>
        <w:bCs/>
      </w:rPr>
    </w:tblStylePr>
    <w:tblStylePr w:type="band1Vert">
      <w:tblPr/>
      <w:tcPr>
        <w:shd w:val="clear" w:color="auto" w:fill="DEEAF6" w:themeFill="accent5" w:themeFillTint="33"/>
      </w:tcPr>
    </w:tblStylePr>
    <w:tblStylePr w:type="band1Horz">
      <w:tblPr/>
      <w:tcPr>
        <w:shd w:val="clear" w:color="auto" w:fill="DEEAF6" w:themeFill="accent5" w:themeFillTint="33"/>
      </w:tcPr>
    </w:tblStylePr>
  </w:style>
  <w:style w:type="table" w:styleId="ListTable4-Accent6">
    <w:name w:val="List Table 4 Accent 6"/>
    <w:basedOn w:val="TableNormal"/>
    <w:uiPriority w:val="49"/>
    <w:rsid w:val="008E199F"/>
    <w:pPr>
      <w:spacing w:after="0" w:line="240" w:lineRule="auto"/>
    </w:pPr>
    <w:tblPr>
      <w:tblStyleRowBandSize w:val="1"/>
      <w:tblStyleColBandSize w:val="1"/>
      <w:tblBorders>
        <w:top w:val="single" w:sz="4" w:space="0" w:color="A8D08D" w:themeColor="accent6" w:themeTint="99"/>
        <w:left w:val="single" w:sz="4" w:space="0" w:color="A8D08D" w:themeColor="accent6" w:themeTint="99"/>
        <w:bottom w:val="single" w:sz="4" w:space="0" w:color="A8D08D" w:themeColor="accent6" w:themeTint="99"/>
        <w:right w:val="single" w:sz="4" w:space="0" w:color="A8D08D" w:themeColor="accent6" w:themeTint="99"/>
        <w:insideH w:val="single" w:sz="4" w:space="0" w:color="A8D08D" w:themeColor="accent6" w:themeTint="99"/>
      </w:tblBorders>
    </w:tblPr>
    <w:tblStylePr w:type="firstRow">
      <w:rPr>
        <w:b/>
        <w:bCs/>
        <w:color w:val="FFFFFF" w:themeColor="background1"/>
      </w:rPr>
      <w:tblPr/>
      <w:tcPr>
        <w:tcBorders>
          <w:top w:val="single" w:sz="4" w:space="0" w:color="70AD47" w:themeColor="accent6"/>
          <w:left w:val="single" w:sz="4" w:space="0" w:color="70AD47" w:themeColor="accent6"/>
          <w:bottom w:val="single" w:sz="4" w:space="0" w:color="70AD47" w:themeColor="accent6"/>
          <w:right w:val="single" w:sz="4" w:space="0" w:color="70AD47" w:themeColor="accent6"/>
          <w:insideH w:val="nil"/>
        </w:tcBorders>
        <w:shd w:val="clear" w:color="auto" w:fill="70AD47" w:themeFill="accent6"/>
      </w:tcPr>
    </w:tblStylePr>
    <w:tblStylePr w:type="lastRow">
      <w:rPr>
        <w:b/>
        <w:bCs/>
      </w:rPr>
      <w:tblPr/>
      <w:tcPr>
        <w:tcBorders>
          <w:top w:val="double" w:sz="4" w:space="0" w:color="A8D08D" w:themeColor="accent6" w:themeTint="99"/>
        </w:tcBorders>
      </w:tcPr>
    </w:tblStylePr>
    <w:tblStylePr w:type="firstCol">
      <w:rPr>
        <w:b/>
        <w:bCs/>
      </w:rPr>
    </w:tblStylePr>
    <w:tblStylePr w:type="lastCol">
      <w:rPr>
        <w:b/>
        <w:bCs/>
      </w:rPr>
    </w:tblStylePr>
    <w:tblStylePr w:type="band1Vert">
      <w:tblPr/>
      <w:tcPr>
        <w:shd w:val="clear" w:color="auto" w:fill="E2EFD9" w:themeFill="accent6" w:themeFillTint="33"/>
      </w:tcPr>
    </w:tblStylePr>
    <w:tblStylePr w:type="band1Horz">
      <w:tblPr/>
      <w:tcPr>
        <w:shd w:val="clear" w:color="auto" w:fill="E2EFD9" w:themeFill="accent6" w:themeFillTint="33"/>
      </w:tcPr>
    </w:tblStylePr>
  </w:style>
  <w:style w:type="table" w:styleId="ListTable5Dark">
    <w:name w:val="List Table 5 Dark"/>
    <w:basedOn w:val="TableNormal"/>
    <w:uiPriority w:val="50"/>
    <w:rsid w:val="008E199F"/>
    <w:pPr>
      <w:spacing w:after="0" w:line="240" w:lineRule="auto"/>
    </w:pPr>
    <w:rPr>
      <w:color w:val="FFFFFF" w:themeColor="background1"/>
    </w:rPr>
    <w:tblPr>
      <w:tblStyleRowBandSize w:val="1"/>
      <w:tblStyleColBandSize w:val="1"/>
      <w:tblBorders>
        <w:top w:val="single" w:sz="24" w:space="0" w:color="000000" w:themeColor="text1"/>
        <w:left w:val="single" w:sz="24" w:space="0" w:color="000000" w:themeColor="text1"/>
        <w:bottom w:val="single" w:sz="24" w:space="0" w:color="000000" w:themeColor="text1"/>
        <w:right w:val="single" w:sz="24" w:space="0" w:color="000000" w:themeColor="text1"/>
      </w:tblBorders>
    </w:tblPr>
    <w:tcPr>
      <w:shd w:val="clear" w:color="auto" w:fill="000000" w:themeFill="tex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1">
    <w:name w:val="List Table 5 Dark Accent 1"/>
    <w:basedOn w:val="TableNormal"/>
    <w:uiPriority w:val="50"/>
    <w:rsid w:val="008E199F"/>
    <w:pPr>
      <w:spacing w:after="0" w:line="240" w:lineRule="auto"/>
    </w:pPr>
    <w:rPr>
      <w:color w:val="FFFFFF" w:themeColor="background1"/>
    </w:rPr>
    <w:tblPr>
      <w:tblStyleRowBandSize w:val="1"/>
      <w:tblStyleColBandSize w:val="1"/>
      <w:tblBorders>
        <w:top w:val="single" w:sz="24" w:space="0" w:color="4472C4" w:themeColor="accent1"/>
        <w:left w:val="single" w:sz="24" w:space="0" w:color="4472C4" w:themeColor="accent1"/>
        <w:bottom w:val="single" w:sz="24" w:space="0" w:color="4472C4" w:themeColor="accent1"/>
        <w:right w:val="single" w:sz="24" w:space="0" w:color="4472C4" w:themeColor="accent1"/>
      </w:tblBorders>
    </w:tblPr>
    <w:tcPr>
      <w:shd w:val="clear" w:color="auto" w:fill="4472C4" w:themeFill="accen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2">
    <w:name w:val="List Table 5 Dark Accent 2"/>
    <w:basedOn w:val="TableNormal"/>
    <w:uiPriority w:val="50"/>
    <w:rsid w:val="008E199F"/>
    <w:pPr>
      <w:spacing w:after="0" w:line="240" w:lineRule="auto"/>
    </w:pPr>
    <w:rPr>
      <w:color w:val="FFFFFF" w:themeColor="background1"/>
    </w:rPr>
    <w:tblPr>
      <w:tblStyleRowBandSize w:val="1"/>
      <w:tblStyleColBandSize w:val="1"/>
      <w:tblBorders>
        <w:top w:val="single" w:sz="24" w:space="0" w:color="ED7D31" w:themeColor="accent2"/>
        <w:left w:val="single" w:sz="24" w:space="0" w:color="ED7D31" w:themeColor="accent2"/>
        <w:bottom w:val="single" w:sz="24" w:space="0" w:color="ED7D31" w:themeColor="accent2"/>
        <w:right w:val="single" w:sz="24" w:space="0" w:color="ED7D31" w:themeColor="accent2"/>
      </w:tblBorders>
    </w:tblPr>
    <w:tcPr>
      <w:shd w:val="clear" w:color="auto" w:fill="ED7D31" w:themeFill="accent2"/>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3">
    <w:name w:val="List Table 5 Dark Accent 3"/>
    <w:basedOn w:val="TableNormal"/>
    <w:uiPriority w:val="50"/>
    <w:rsid w:val="008E199F"/>
    <w:pPr>
      <w:spacing w:after="0" w:line="240" w:lineRule="auto"/>
    </w:pPr>
    <w:rPr>
      <w:color w:val="FFFFFF" w:themeColor="background1"/>
    </w:rPr>
    <w:tblPr>
      <w:tblStyleRowBandSize w:val="1"/>
      <w:tblStyleColBandSize w:val="1"/>
      <w:tblBorders>
        <w:top w:val="single" w:sz="24" w:space="0" w:color="A5A5A5" w:themeColor="accent3"/>
        <w:left w:val="single" w:sz="24" w:space="0" w:color="A5A5A5" w:themeColor="accent3"/>
        <w:bottom w:val="single" w:sz="24" w:space="0" w:color="A5A5A5" w:themeColor="accent3"/>
        <w:right w:val="single" w:sz="24" w:space="0" w:color="A5A5A5" w:themeColor="accent3"/>
      </w:tblBorders>
    </w:tblPr>
    <w:tcPr>
      <w:shd w:val="clear" w:color="auto" w:fill="A5A5A5" w:themeFill="accent3"/>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4">
    <w:name w:val="List Table 5 Dark Accent 4"/>
    <w:basedOn w:val="TableNormal"/>
    <w:uiPriority w:val="50"/>
    <w:rsid w:val="008E199F"/>
    <w:pPr>
      <w:spacing w:after="0" w:line="240" w:lineRule="auto"/>
    </w:pPr>
    <w:rPr>
      <w:color w:val="FFFFFF" w:themeColor="background1"/>
    </w:rPr>
    <w:tblPr>
      <w:tblStyleRowBandSize w:val="1"/>
      <w:tblStyleColBandSize w:val="1"/>
      <w:tblBorders>
        <w:top w:val="single" w:sz="24" w:space="0" w:color="FFC000" w:themeColor="accent4"/>
        <w:left w:val="single" w:sz="24" w:space="0" w:color="FFC000" w:themeColor="accent4"/>
        <w:bottom w:val="single" w:sz="24" w:space="0" w:color="FFC000" w:themeColor="accent4"/>
        <w:right w:val="single" w:sz="24" w:space="0" w:color="FFC000" w:themeColor="accent4"/>
      </w:tblBorders>
    </w:tblPr>
    <w:tcPr>
      <w:shd w:val="clear" w:color="auto" w:fill="FFC000" w:themeFill="accent4"/>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5">
    <w:name w:val="List Table 5 Dark Accent 5"/>
    <w:basedOn w:val="TableNormal"/>
    <w:uiPriority w:val="50"/>
    <w:rsid w:val="008E199F"/>
    <w:pPr>
      <w:spacing w:after="0" w:line="240" w:lineRule="auto"/>
    </w:pPr>
    <w:rPr>
      <w:color w:val="FFFFFF" w:themeColor="background1"/>
    </w:rPr>
    <w:tblPr>
      <w:tblStyleRowBandSize w:val="1"/>
      <w:tblStyleColBandSize w:val="1"/>
      <w:tblBorders>
        <w:top w:val="single" w:sz="24" w:space="0" w:color="5B9BD5" w:themeColor="accent5"/>
        <w:left w:val="single" w:sz="24" w:space="0" w:color="5B9BD5" w:themeColor="accent5"/>
        <w:bottom w:val="single" w:sz="24" w:space="0" w:color="5B9BD5" w:themeColor="accent5"/>
        <w:right w:val="single" w:sz="24" w:space="0" w:color="5B9BD5" w:themeColor="accent5"/>
      </w:tblBorders>
    </w:tblPr>
    <w:tcPr>
      <w:shd w:val="clear" w:color="auto" w:fill="5B9BD5" w:themeFill="accent5"/>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6">
    <w:name w:val="List Table 5 Dark Accent 6"/>
    <w:basedOn w:val="TableNormal"/>
    <w:uiPriority w:val="50"/>
    <w:rsid w:val="008E199F"/>
    <w:pPr>
      <w:spacing w:after="0" w:line="240" w:lineRule="auto"/>
    </w:pPr>
    <w:rPr>
      <w:color w:val="FFFFFF" w:themeColor="background1"/>
    </w:rPr>
    <w:tblPr>
      <w:tblStyleRowBandSize w:val="1"/>
      <w:tblStyleColBandSize w:val="1"/>
      <w:tblBorders>
        <w:top w:val="single" w:sz="24" w:space="0" w:color="70AD47" w:themeColor="accent6"/>
        <w:left w:val="single" w:sz="24" w:space="0" w:color="70AD47" w:themeColor="accent6"/>
        <w:bottom w:val="single" w:sz="24" w:space="0" w:color="70AD47" w:themeColor="accent6"/>
        <w:right w:val="single" w:sz="24" w:space="0" w:color="70AD47" w:themeColor="accent6"/>
      </w:tblBorders>
    </w:tblPr>
    <w:tcPr>
      <w:shd w:val="clear" w:color="auto" w:fill="70AD47" w:themeFill="accent6"/>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6Colourful">
    <w:name w:val="List Table 6 Colorful"/>
    <w:basedOn w:val="TableNormal"/>
    <w:uiPriority w:val="51"/>
    <w:rsid w:val="008E199F"/>
    <w:pPr>
      <w:spacing w:after="0" w:line="240" w:lineRule="auto"/>
    </w:pPr>
    <w:rPr>
      <w:color w:val="000000" w:themeColor="text1"/>
    </w:rPr>
    <w:tblPr>
      <w:tblStyleRowBandSize w:val="1"/>
      <w:tblStyleColBandSize w:val="1"/>
      <w:tblBorders>
        <w:top w:val="single" w:sz="4" w:space="0" w:color="000000" w:themeColor="text1"/>
        <w:bottom w:val="single" w:sz="4" w:space="0" w:color="000000" w:themeColor="text1"/>
      </w:tblBorders>
    </w:tblPr>
    <w:tblStylePr w:type="firstRow">
      <w:rPr>
        <w:b/>
        <w:bCs/>
      </w:rPr>
      <w:tblPr/>
      <w:tcPr>
        <w:tcBorders>
          <w:bottom w:val="single" w:sz="4" w:space="0" w:color="000000" w:themeColor="text1"/>
        </w:tcBorders>
      </w:tcPr>
    </w:tblStylePr>
    <w:tblStylePr w:type="lastRow">
      <w:rPr>
        <w:b/>
        <w:bCs/>
      </w:rPr>
      <w:tblPr/>
      <w:tcPr>
        <w:tcBorders>
          <w:top w:val="double" w:sz="4" w:space="0" w:color="000000" w:themeColor="text1"/>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le6ColourfulAccent1">
    <w:name w:val="List Table 6 Colorful Accent 1"/>
    <w:basedOn w:val="TableNormal"/>
    <w:uiPriority w:val="51"/>
    <w:rsid w:val="008E199F"/>
    <w:pPr>
      <w:spacing w:after="0" w:line="240" w:lineRule="auto"/>
    </w:pPr>
    <w:rPr>
      <w:color w:val="2F5496" w:themeColor="accent1" w:themeShade="BF"/>
    </w:rPr>
    <w:tblPr>
      <w:tblStyleRowBandSize w:val="1"/>
      <w:tblStyleColBandSize w:val="1"/>
      <w:tblBorders>
        <w:top w:val="single" w:sz="4" w:space="0" w:color="4472C4" w:themeColor="accent1"/>
        <w:bottom w:val="single" w:sz="4" w:space="0" w:color="4472C4" w:themeColor="accent1"/>
      </w:tblBorders>
    </w:tblPr>
    <w:tblStylePr w:type="firstRow">
      <w:rPr>
        <w:b/>
        <w:bCs/>
      </w:rPr>
      <w:tblPr/>
      <w:tcPr>
        <w:tcBorders>
          <w:bottom w:val="single" w:sz="4" w:space="0" w:color="4472C4" w:themeColor="accent1"/>
        </w:tcBorders>
      </w:tcPr>
    </w:tblStylePr>
    <w:tblStylePr w:type="lastRow">
      <w:rPr>
        <w:b/>
        <w:bCs/>
      </w:rPr>
      <w:tblPr/>
      <w:tcPr>
        <w:tcBorders>
          <w:top w:val="double" w:sz="4" w:space="0" w:color="4472C4" w:themeColor="accent1"/>
        </w:tcBorders>
      </w:tcPr>
    </w:tblStylePr>
    <w:tblStylePr w:type="firstCol">
      <w:rPr>
        <w:b/>
        <w:bCs/>
      </w:rPr>
    </w:tblStylePr>
    <w:tblStylePr w:type="lastCol">
      <w:rPr>
        <w:b/>
        <w:bCs/>
      </w:rPr>
    </w:tblStylePr>
    <w:tblStylePr w:type="band1Vert">
      <w:tblPr/>
      <w:tcPr>
        <w:shd w:val="clear" w:color="auto" w:fill="D9E2F3" w:themeFill="accent1" w:themeFillTint="33"/>
      </w:tcPr>
    </w:tblStylePr>
    <w:tblStylePr w:type="band1Horz">
      <w:tblPr/>
      <w:tcPr>
        <w:shd w:val="clear" w:color="auto" w:fill="D9E2F3" w:themeFill="accent1" w:themeFillTint="33"/>
      </w:tcPr>
    </w:tblStylePr>
  </w:style>
  <w:style w:type="table" w:styleId="ListTable6ColourfulAccent2">
    <w:name w:val="List Table 6 Colorful Accent 2"/>
    <w:basedOn w:val="TableNormal"/>
    <w:uiPriority w:val="51"/>
    <w:rsid w:val="008E199F"/>
    <w:pPr>
      <w:spacing w:after="0" w:line="240" w:lineRule="auto"/>
    </w:pPr>
    <w:rPr>
      <w:color w:val="C45911" w:themeColor="accent2" w:themeShade="BF"/>
    </w:rPr>
    <w:tblPr>
      <w:tblStyleRowBandSize w:val="1"/>
      <w:tblStyleColBandSize w:val="1"/>
      <w:tblBorders>
        <w:top w:val="single" w:sz="4" w:space="0" w:color="ED7D31" w:themeColor="accent2"/>
        <w:bottom w:val="single" w:sz="4" w:space="0" w:color="ED7D31" w:themeColor="accent2"/>
      </w:tblBorders>
    </w:tblPr>
    <w:tblStylePr w:type="firstRow">
      <w:rPr>
        <w:b/>
        <w:bCs/>
      </w:rPr>
      <w:tblPr/>
      <w:tcPr>
        <w:tcBorders>
          <w:bottom w:val="single" w:sz="4" w:space="0" w:color="ED7D31" w:themeColor="accent2"/>
        </w:tcBorders>
      </w:tcPr>
    </w:tblStylePr>
    <w:tblStylePr w:type="lastRow">
      <w:rPr>
        <w:b/>
        <w:bCs/>
      </w:rPr>
      <w:tblPr/>
      <w:tcPr>
        <w:tcBorders>
          <w:top w:val="double" w:sz="4" w:space="0" w:color="ED7D31" w:themeColor="accent2"/>
        </w:tcBorders>
      </w:tcPr>
    </w:tblStylePr>
    <w:tblStylePr w:type="firstCol">
      <w:rPr>
        <w:b/>
        <w:bCs/>
      </w:rPr>
    </w:tblStylePr>
    <w:tblStylePr w:type="lastCol">
      <w:rPr>
        <w:b/>
        <w:bCs/>
      </w:rPr>
    </w:tblStylePr>
    <w:tblStylePr w:type="band1Vert">
      <w:tblPr/>
      <w:tcPr>
        <w:shd w:val="clear" w:color="auto" w:fill="FBE4D5" w:themeFill="accent2" w:themeFillTint="33"/>
      </w:tcPr>
    </w:tblStylePr>
    <w:tblStylePr w:type="band1Horz">
      <w:tblPr/>
      <w:tcPr>
        <w:shd w:val="clear" w:color="auto" w:fill="FBE4D5" w:themeFill="accent2" w:themeFillTint="33"/>
      </w:tcPr>
    </w:tblStylePr>
  </w:style>
  <w:style w:type="table" w:styleId="ListTable6ColourfulAccent3">
    <w:name w:val="List Table 6 Colorful Accent 3"/>
    <w:basedOn w:val="TableNormal"/>
    <w:uiPriority w:val="51"/>
    <w:rsid w:val="008E199F"/>
    <w:pPr>
      <w:spacing w:after="0" w:line="240" w:lineRule="auto"/>
    </w:pPr>
    <w:rPr>
      <w:color w:val="7B7B7B" w:themeColor="accent3" w:themeShade="BF"/>
    </w:rPr>
    <w:tblPr>
      <w:tblStyleRowBandSize w:val="1"/>
      <w:tblStyleColBandSize w:val="1"/>
      <w:tblBorders>
        <w:top w:val="single" w:sz="4" w:space="0" w:color="A5A5A5" w:themeColor="accent3"/>
        <w:bottom w:val="single" w:sz="4" w:space="0" w:color="A5A5A5" w:themeColor="accent3"/>
      </w:tblBorders>
    </w:tblPr>
    <w:tblStylePr w:type="firstRow">
      <w:rPr>
        <w:b/>
        <w:bCs/>
      </w:rPr>
      <w:tblPr/>
      <w:tcPr>
        <w:tcBorders>
          <w:bottom w:val="single" w:sz="4" w:space="0" w:color="A5A5A5" w:themeColor="accent3"/>
        </w:tcBorders>
      </w:tcPr>
    </w:tblStylePr>
    <w:tblStylePr w:type="lastRow">
      <w:rPr>
        <w:b/>
        <w:bCs/>
      </w:rPr>
      <w:tblPr/>
      <w:tcPr>
        <w:tcBorders>
          <w:top w:val="double" w:sz="4" w:space="0" w:color="A5A5A5" w:themeColor="accent3"/>
        </w:tcBorders>
      </w:tcPr>
    </w:tblStylePr>
    <w:tblStylePr w:type="firstCol">
      <w:rPr>
        <w:b/>
        <w:bCs/>
      </w:rPr>
    </w:tblStylePr>
    <w:tblStylePr w:type="lastCol">
      <w:rPr>
        <w:b/>
        <w:bCs/>
      </w:rPr>
    </w:tblStylePr>
    <w:tblStylePr w:type="band1Vert">
      <w:tblPr/>
      <w:tcPr>
        <w:shd w:val="clear" w:color="auto" w:fill="EDEDED" w:themeFill="accent3" w:themeFillTint="33"/>
      </w:tcPr>
    </w:tblStylePr>
    <w:tblStylePr w:type="band1Horz">
      <w:tblPr/>
      <w:tcPr>
        <w:shd w:val="clear" w:color="auto" w:fill="EDEDED" w:themeFill="accent3" w:themeFillTint="33"/>
      </w:tcPr>
    </w:tblStylePr>
  </w:style>
  <w:style w:type="table" w:styleId="ListTable6ColourfulAccent4">
    <w:name w:val="List Table 6 Colorful Accent 4"/>
    <w:basedOn w:val="TableNormal"/>
    <w:uiPriority w:val="51"/>
    <w:rsid w:val="008E199F"/>
    <w:pPr>
      <w:spacing w:after="0" w:line="240" w:lineRule="auto"/>
    </w:pPr>
    <w:rPr>
      <w:color w:val="BF8F00" w:themeColor="accent4" w:themeShade="BF"/>
    </w:rPr>
    <w:tblPr>
      <w:tblStyleRowBandSize w:val="1"/>
      <w:tblStyleColBandSize w:val="1"/>
      <w:tblBorders>
        <w:top w:val="single" w:sz="4" w:space="0" w:color="FFC000" w:themeColor="accent4"/>
        <w:bottom w:val="single" w:sz="4" w:space="0" w:color="FFC000" w:themeColor="accent4"/>
      </w:tblBorders>
    </w:tblPr>
    <w:tblStylePr w:type="firstRow">
      <w:rPr>
        <w:b/>
        <w:bCs/>
      </w:rPr>
      <w:tblPr/>
      <w:tcPr>
        <w:tcBorders>
          <w:bottom w:val="single" w:sz="4" w:space="0" w:color="FFC000" w:themeColor="accent4"/>
        </w:tcBorders>
      </w:tcPr>
    </w:tblStylePr>
    <w:tblStylePr w:type="lastRow">
      <w:rPr>
        <w:b/>
        <w:bCs/>
      </w:rPr>
      <w:tblPr/>
      <w:tcPr>
        <w:tcBorders>
          <w:top w:val="double" w:sz="4" w:space="0" w:color="FFC000" w:themeColor="accent4"/>
        </w:tcBorders>
      </w:tcPr>
    </w:tblStylePr>
    <w:tblStylePr w:type="firstCol">
      <w:rPr>
        <w:b/>
        <w:bCs/>
      </w:rPr>
    </w:tblStylePr>
    <w:tblStylePr w:type="lastCol">
      <w:rPr>
        <w:b/>
        <w:bCs/>
      </w:rPr>
    </w:tblStylePr>
    <w:tblStylePr w:type="band1Vert">
      <w:tblPr/>
      <w:tcPr>
        <w:shd w:val="clear" w:color="auto" w:fill="FFF2CC" w:themeFill="accent4" w:themeFillTint="33"/>
      </w:tcPr>
    </w:tblStylePr>
    <w:tblStylePr w:type="band1Horz">
      <w:tblPr/>
      <w:tcPr>
        <w:shd w:val="clear" w:color="auto" w:fill="FFF2CC" w:themeFill="accent4" w:themeFillTint="33"/>
      </w:tcPr>
    </w:tblStylePr>
  </w:style>
  <w:style w:type="table" w:styleId="ListTable6ColourfulAccent5">
    <w:name w:val="List Table 6 Colorful Accent 5"/>
    <w:basedOn w:val="TableNormal"/>
    <w:uiPriority w:val="51"/>
    <w:rsid w:val="008E199F"/>
    <w:pPr>
      <w:spacing w:after="0" w:line="240" w:lineRule="auto"/>
    </w:pPr>
    <w:rPr>
      <w:color w:val="2E74B5" w:themeColor="accent5" w:themeShade="BF"/>
    </w:rPr>
    <w:tblPr>
      <w:tblStyleRowBandSize w:val="1"/>
      <w:tblStyleColBandSize w:val="1"/>
      <w:tblBorders>
        <w:top w:val="single" w:sz="4" w:space="0" w:color="5B9BD5" w:themeColor="accent5"/>
        <w:bottom w:val="single" w:sz="4" w:space="0" w:color="5B9BD5" w:themeColor="accent5"/>
      </w:tblBorders>
    </w:tblPr>
    <w:tblStylePr w:type="firstRow">
      <w:rPr>
        <w:b/>
        <w:bCs/>
      </w:rPr>
      <w:tblPr/>
      <w:tcPr>
        <w:tcBorders>
          <w:bottom w:val="single" w:sz="4" w:space="0" w:color="5B9BD5" w:themeColor="accent5"/>
        </w:tcBorders>
      </w:tcPr>
    </w:tblStylePr>
    <w:tblStylePr w:type="lastRow">
      <w:rPr>
        <w:b/>
        <w:bCs/>
      </w:rPr>
      <w:tblPr/>
      <w:tcPr>
        <w:tcBorders>
          <w:top w:val="double" w:sz="4" w:space="0" w:color="5B9BD5" w:themeColor="accent5"/>
        </w:tcBorders>
      </w:tcPr>
    </w:tblStylePr>
    <w:tblStylePr w:type="firstCol">
      <w:rPr>
        <w:b/>
        <w:bCs/>
      </w:rPr>
    </w:tblStylePr>
    <w:tblStylePr w:type="lastCol">
      <w:rPr>
        <w:b/>
        <w:bCs/>
      </w:rPr>
    </w:tblStylePr>
    <w:tblStylePr w:type="band1Vert">
      <w:tblPr/>
      <w:tcPr>
        <w:shd w:val="clear" w:color="auto" w:fill="DEEAF6" w:themeFill="accent5" w:themeFillTint="33"/>
      </w:tcPr>
    </w:tblStylePr>
    <w:tblStylePr w:type="band1Horz">
      <w:tblPr/>
      <w:tcPr>
        <w:shd w:val="clear" w:color="auto" w:fill="DEEAF6" w:themeFill="accent5" w:themeFillTint="33"/>
      </w:tcPr>
    </w:tblStylePr>
  </w:style>
  <w:style w:type="table" w:styleId="ListTable6ColourfulAccent6">
    <w:name w:val="List Table 6 Colorful Accent 6"/>
    <w:basedOn w:val="TableNormal"/>
    <w:uiPriority w:val="51"/>
    <w:rsid w:val="008E199F"/>
    <w:pPr>
      <w:spacing w:after="0" w:line="240" w:lineRule="auto"/>
    </w:pPr>
    <w:rPr>
      <w:color w:val="538135" w:themeColor="accent6" w:themeShade="BF"/>
    </w:rPr>
    <w:tblPr>
      <w:tblStyleRowBandSize w:val="1"/>
      <w:tblStyleColBandSize w:val="1"/>
      <w:tblBorders>
        <w:top w:val="single" w:sz="4" w:space="0" w:color="70AD47" w:themeColor="accent6"/>
        <w:bottom w:val="single" w:sz="4" w:space="0" w:color="70AD47" w:themeColor="accent6"/>
      </w:tblBorders>
    </w:tblPr>
    <w:tblStylePr w:type="firstRow">
      <w:rPr>
        <w:b/>
        <w:bCs/>
      </w:rPr>
      <w:tblPr/>
      <w:tcPr>
        <w:tcBorders>
          <w:bottom w:val="single" w:sz="4" w:space="0" w:color="70AD47" w:themeColor="accent6"/>
        </w:tcBorders>
      </w:tcPr>
    </w:tblStylePr>
    <w:tblStylePr w:type="lastRow">
      <w:rPr>
        <w:b/>
        <w:bCs/>
      </w:rPr>
      <w:tblPr/>
      <w:tcPr>
        <w:tcBorders>
          <w:top w:val="double" w:sz="4" w:space="0" w:color="70AD47" w:themeColor="accent6"/>
        </w:tcBorders>
      </w:tcPr>
    </w:tblStylePr>
    <w:tblStylePr w:type="firstCol">
      <w:rPr>
        <w:b/>
        <w:bCs/>
      </w:rPr>
    </w:tblStylePr>
    <w:tblStylePr w:type="lastCol">
      <w:rPr>
        <w:b/>
        <w:bCs/>
      </w:rPr>
    </w:tblStylePr>
    <w:tblStylePr w:type="band1Vert">
      <w:tblPr/>
      <w:tcPr>
        <w:shd w:val="clear" w:color="auto" w:fill="E2EFD9" w:themeFill="accent6" w:themeFillTint="33"/>
      </w:tcPr>
    </w:tblStylePr>
    <w:tblStylePr w:type="band1Horz">
      <w:tblPr/>
      <w:tcPr>
        <w:shd w:val="clear" w:color="auto" w:fill="E2EFD9" w:themeFill="accent6" w:themeFillTint="33"/>
      </w:tcPr>
    </w:tblStylePr>
  </w:style>
  <w:style w:type="table" w:styleId="ListTable7Colourful">
    <w:name w:val="List Table 7 Colorful"/>
    <w:basedOn w:val="TableNormal"/>
    <w:uiPriority w:val="52"/>
    <w:rsid w:val="008E199F"/>
    <w:pPr>
      <w:spacing w:after="0" w:line="240" w:lineRule="auto"/>
    </w:pPr>
    <w:rPr>
      <w:color w:val="000000" w:themeColor="text1"/>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000000" w:themeColor="tex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000000" w:themeColor="tex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000000" w:themeColor="tex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000000" w:themeColor="text1"/>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urfulAccent1">
    <w:name w:val="List Table 7 Colorful Accent 1"/>
    <w:basedOn w:val="TableNormal"/>
    <w:uiPriority w:val="52"/>
    <w:rsid w:val="008E199F"/>
    <w:pPr>
      <w:spacing w:after="0" w:line="240" w:lineRule="auto"/>
    </w:pPr>
    <w:rPr>
      <w:color w:val="2F5496" w:themeColor="accent1"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4472C4" w:themeColor="accen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4472C4" w:themeColor="accen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4472C4" w:themeColor="accen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4472C4" w:themeColor="accent1"/>
        </w:tcBorders>
        <w:shd w:val="clear" w:color="auto" w:fill="FFFFFF" w:themeFill="background1"/>
      </w:tcPr>
    </w:tblStylePr>
    <w:tblStylePr w:type="band1Vert">
      <w:tblPr/>
      <w:tcPr>
        <w:shd w:val="clear" w:color="auto" w:fill="D9E2F3" w:themeFill="accent1" w:themeFillTint="33"/>
      </w:tcPr>
    </w:tblStylePr>
    <w:tblStylePr w:type="band1Horz">
      <w:tblPr/>
      <w:tcPr>
        <w:shd w:val="clear" w:color="auto" w:fill="D9E2F3" w:themeFill="accen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urfulAccent2">
    <w:name w:val="List Table 7 Colorful Accent 2"/>
    <w:basedOn w:val="TableNormal"/>
    <w:uiPriority w:val="52"/>
    <w:rsid w:val="008E199F"/>
    <w:pPr>
      <w:spacing w:after="0" w:line="240" w:lineRule="auto"/>
    </w:pPr>
    <w:rPr>
      <w:color w:val="C45911" w:themeColor="accent2"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ED7D31" w:themeColor="accent2"/>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ED7D31" w:themeColor="accent2"/>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ED7D31" w:themeColor="accent2"/>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ED7D31" w:themeColor="accent2"/>
        </w:tcBorders>
        <w:shd w:val="clear" w:color="auto" w:fill="FFFFFF" w:themeFill="background1"/>
      </w:tcPr>
    </w:tblStylePr>
    <w:tblStylePr w:type="band1Vert">
      <w:tblPr/>
      <w:tcPr>
        <w:shd w:val="clear" w:color="auto" w:fill="FBE4D5" w:themeFill="accent2" w:themeFillTint="33"/>
      </w:tcPr>
    </w:tblStylePr>
    <w:tblStylePr w:type="band1Horz">
      <w:tblPr/>
      <w:tcPr>
        <w:shd w:val="clear" w:color="auto" w:fill="FBE4D5" w:themeFill="accent2"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urfulAccent3">
    <w:name w:val="List Table 7 Colorful Accent 3"/>
    <w:basedOn w:val="TableNormal"/>
    <w:uiPriority w:val="52"/>
    <w:rsid w:val="008E199F"/>
    <w:pPr>
      <w:spacing w:after="0" w:line="240" w:lineRule="auto"/>
    </w:pPr>
    <w:rPr>
      <w:color w:val="7B7B7B" w:themeColor="accent3"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A5A5A5" w:themeColor="accent3"/>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A5A5A5" w:themeColor="accent3"/>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A5A5A5" w:themeColor="accent3"/>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A5A5A5" w:themeColor="accent3"/>
        </w:tcBorders>
        <w:shd w:val="clear" w:color="auto" w:fill="FFFFFF" w:themeFill="background1"/>
      </w:tcPr>
    </w:tblStylePr>
    <w:tblStylePr w:type="band1Vert">
      <w:tblPr/>
      <w:tcPr>
        <w:shd w:val="clear" w:color="auto" w:fill="EDEDED" w:themeFill="accent3" w:themeFillTint="33"/>
      </w:tcPr>
    </w:tblStylePr>
    <w:tblStylePr w:type="band1Horz">
      <w:tblPr/>
      <w:tcPr>
        <w:shd w:val="clear" w:color="auto" w:fill="EDEDED" w:themeFill="accent3"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urfulAccent4">
    <w:name w:val="List Table 7 Colorful Accent 4"/>
    <w:basedOn w:val="TableNormal"/>
    <w:uiPriority w:val="52"/>
    <w:rsid w:val="008E199F"/>
    <w:pPr>
      <w:spacing w:after="0" w:line="240" w:lineRule="auto"/>
    </w:pPr>
    <w:rPr>
      <w:color w:val="BF8F00" w:themeColor="accent4"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FFC000" w:themeColor="accent4"/>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FFC000" w:themeColor="accent4"/>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FFC000" w:themeColor="accent4"/>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FFC000" w:themeColor="accent4"/>
        </w:tcBorders>
        <w:shd w:val="clear" w:color="auto" w:fill="FFFFFF" w:themeFill="background1"/>
      </w:tcPr>
    </w:tblStylePr>
    <w:tblStylePr w:type="band1Vert">
      <w:tblPr/>
      <w:tcPr>
        <w:shd w:val="clear" w:color="auto" w:fill="FFF2CC" w:themeFill="accent4" w:themeFillTint="33"/>
      </w:tcPr>
    </w:tblStylePr>
    <w:tblStylePr w:type="band1Horz">
      <w:tblPr/>
      <w:tcPr>
        <w:shd w:val="clear" w:color="auto" w:fill="FFF2CC" w:themeFill="accent4"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urfulAccent5">
    <w:name w:val="List Table 7 Colorful Accent 5"/>
    <w:basedOn w:val="TableNormal"/>
    <w:uiPriority w:val="52"/>
    <w:rsid w:val="008E199F"/>
    <w:pPr>
      <w:spacing w:after="0" w:line="240" w:lineRule="auto"/>
    </w:pPr>
    <w:rPr>
      <w:color w:val="2E74B5" w:themeColor="accent5"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5B9BD5" w:themeColor="accent5"/>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5B9BD5" w:themeColor="accent5"/>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5B9BD5" w:themeColor="accent5"/>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5B9BD5" w:themeColor="accent5"/>
        </w:tcBorders>
        <w:shd w:val="clear" w:color="auto" w:fill="FFFFFF" w:themeFill="background1"/>
      </w:tcPr>
    </w:tblStylePr>
    <w:tblStylePr w:type="band1Vert">
      <w:tblPr/>
      <w:tcPr>
        <w:shd w:val="clear" w:color="auto" w:fill="DEEAF6" w:themeFill="accent5" w:themeFillTint="33"/>
      </w:tcPr>
    </w:tblStylePr>
    <w:tblStylePr w:type="band1Horz">
      <w:tblPr/>
      <w:tcPr>
        <w:shd w:val="clear" w:color="auto" w:fill="DEEAF6" w:themeFill="accent5"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urfulAccent6">
    <w:name w:val="List Table 7 Colorful Accent 6"/>
    <w:basedOn w:val="TableNormal"/>
    <w:uiPriority w:val="52"/>
    <w:rsid w:val="008E199F"/>
    <w:pPr>
      <w:spacing w:after="0" w:line="240" w:lineRule="auto"/>
    </w:pPr>
    <w:rPr>
      <w:color w:val="538135" w:themeColor="accent6"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70AD47" w:themeColor="accent6"/>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70AD47" w:themeColor="accent6"/>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70AD47" w:themeColor="accent6"/>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70AD47" w:themeColor="accent6"/>
        </w:tcBorders>
        <w:shd w:val="clear" w:color="auto" w:fill="FFFFFF" w:themeFill="background1"/>
      </w:tcPr>
    </w:tblStylePr>
    <w:tblStylePr w:type="band1Vert">
      <w:tblPr/>
      <w:tcPr>
        <w:shd w:val="clear" w:color="auto" w:fill="E2EFD9" w:themeFill="accent6" w:themeFillTint="33"/>
      </w:tcPr>
    </w:tblStylePr>
    <w:tblStylePr w:type="band1Horz">
      <w:tblPr/>
      <w:tcPr>
        <w:shd w:val="clear" w:color="auto" w:fill="E2EFD9" w:themeFill="accent6"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paragraph" w:styleId="MacroText">
    <w:name w:val="macro"/>
    <w:link w:val="MacroTextChar"/>
    <w:uiPriority w:val="99"/>
    <w:semiHidden/>
    <w:unhideWhenUsed/>
    <w:rsid w:val="008E199F"/>
    <w:pPr>
      <w:tabs>
        <w:tab w:val="left" w:pos="480"/>
        <w:tab w:val="left" w:pos="960"/>
        <w:tab w:val="left" w:pos="1440"/>
        <w:tab w:val="left" w:pos="1920"/>
        <w:tab w:val="left" w:pos="2400"/>
        <w:tab w:val="left" w:pos="2880"/>
        <w:tab w:val="left" w:pos="3360"/>
        <w:tab w:val="left" w:pos="3840"/>
        <w:tab w:val="left" w:pos="4320"/>
      </w:tabs>
      <w:suppressAutoHyphens/>
      <w:spacing w:after="0"/>
    </w:pPr>
    <w:rPr>
      <w:rFonts w:ascii="Consolas" w:hAnsi="Consolas" w:cs="Consolas"/>
      <w:sz w:val="20"/>
      <w:szCs w:val="20"/>
    </w:rPr>
  </w:style>
  <w:style w:type="character" w:customStyle="1" w:styleId="MacroTextChar">
    <w:name w:val="Macro Text Char"/>
    <w:basedOn w:val="DefaultParagraphFont"/>
    <w:link w:val="MacroText"/>
    <w:uiPriority w:val="99"/>
    <w:semiHidden/>
    <w:rsid w:val="008E199F"/>
    <w:rPr>
      <w:rFonts w:ascii="Consolas" w:hAnsi="Consolas" w:cs="Consolas"/>
      <w:sz w:val="20"/>
      <w:szCs w:val="20"/>
    </w:rPr>
  </w:style>
  <w:style w:type="table" w:styleId="MediumGrid1">
    <w:name w:val="Medium Grid 1"/>
    <w:basedOn w:val="TableNormal"/>
    <w:uiPriority w:val="67"/>
    <w:semiHidden/>
    <w:unhideWhenUsed/>
    <w:rsid w:val="008E199F"/>
    <w:pPr>
      <w:spacing w:after="0" w:line="240" w:lineRule="auto"/>
    </w:pPr>
    <w:tblPr>
      <w:tblStyleRowBandSize w:val="1"/>
      <w:tblStyleColBandSize w:val="1"/>
      <w:tbl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single" w:sz="8" w:space="0" w:color="404040" w:themeColor="text1" w:themeTint="BF"/>
        <w:insideV w:val="single" w:sz="8" w:space="0" w:color="404040" w:themeColor="text1" w:themeTint="BF"/>
      </w:tblBorders>
    </w:tblPr>
    <w:tcPr>
      <w:shd w:val="clear" w:color="auto" w:fill="C0C0C0" w:themeFill="text1" w:themeFillTint="3F"/>
    </w:tcPr>
    <w:tblStylePr w:type="firstRow">
      <w:rPr>
        <w:b/>
        <w:bCs/>
      </w:rPr>
    </w:tblStylePr>
    <w:tblStylePr w:type="lastRow">
      <w:rPr>
        <w:b/>
        <w:bCs/>
      </w:rPr>
      <w:tblPr/>
      <w:tcPr>
        <w:tcBorders>
          <w:top w:val="single" w:sz="18" w:space="0" w:color="404040" w:themeColor="text1" w:themeTint="BF"/>
        </w:tcBorders>
      </w:tcPr>
    </w:tblStylePr>
    <w:tblStylePr w:type="firstCol">
      <w:rPr>
        <w:b/>
        <w:bCs/>
      </w:rPr>
    </w:tblStylePr>
    <w:tblStylePr w:type="lastCol">
      <w:rPr>
        <w:b/>
        <w:bCs/>
      </w:rPr>
    </w:tblStylePr>
    <w:tblStylePr w:type="band1Vert">
      <w:tblPr/>
      <w:tcPr>
        <w:shd w:val="clear" w:color="auto" w:fill="808080" w:themeFill="text1" w:themeFillTint="7F"/>
      </w:tcPr>
    </w:tblStylePr>
    <w:tblStylePr w:type="band1Horz">
      <w:tblPr/>
      <w:tcPr>
        <w:shd w:val="clear" w:color="auto" w:fill="808080" w:themeFill="text1" w:themeFillTint="7F"/>
      </w:tcPr>
    </w:tblStylePr>
  </w:style>
  <w:style w:type="table" w:styleId="MediumGrid1-Accent1">
    <w:name w:val="Medium Grid 1 Accent 1"/>
    <w:basedOn w:val="TableNormal"/>
    <w:uiPriority w:val="67"/>
    <w:semiHidden/>
    <w:unhideWhenUsed/>
    <w:rsid w:val="008E199F"/>
    <w:pPr>
      <w:spacing w:after="0" w:line="240" w:lineRule="auto"/>
    </w:pPr>
    <w:tblPr>
      <w:tblStyleRowBandSize w:val="1"/>
      <w:tblStyleColBandSize w:val="1"/>
      <w:tblBorders>
        <w:top w:val="single" w:sz="8" w:space="0" w:color="7295D2" w:themeColor="accent1" w:themeTint="BF"/>
        <w:left w:val="single" w:sz="8" w:space="0" w:color="7295D2" w:themeColor="accent1" w:themeTint="BF"/>
        <w:bottom w:val="single" w:sz="8" w:space="0" w:color="7295D2" w:themeColor="accent1" w:themeTint="BF"/>
        <w:right w:val="single" w:sz="8" w:space="0" w:color="7295D2" w:themeColor="accent1" w:themeTint="BF"/>
        <w:insideH w:val="single" w:sz="8" w:space="0" w:color="7295D2" w:themeColor="accent1" w:themeTint="BF"/>
        <w:insideV w:val="single" w:sz="8" w:space="0" w:color="7295D2" w:themeColor="accent1" w:themeTint="BF"/>
      </w:tblBorders>
    </w:tblPr>
    <w:tcPr>
      <w:shd w:val="clear" w:color="auto" w:fill="D0DBF0" w:themeFill="accent1" w:themeFillTint="3F"/>
    </w:tcPr>
    <w:tblStylePr w:type="firstRow">
      <w:rPr>
        <w:b/>
        <w:bCs/>
      </w:rPr>
    </w:tblStylePr>
    <w:tblStylePr w:type="lastRow">
      <w:rPr>
        <w:b/>
        <w:bCs/>
      </w:rPr>
      <w:tblPr/>
      <w:tcPr>
        <w:tcBorders>
          <w:top w:val="single" w:sz="18" w:space="0" w:color="7295D2" w:themeColor="accent1" w:themeTint="BF"/>
        </w:tcBorders>
      </w:tcPr>
    </w:tblStylePr>
    <w:tblStylePr w:type="firstCol">
      <w:rPr>
        <w:b/>
        <w:bCs/>
      </w:rPr>
    </w:tblStylePr>
    <w:tblStylePr w:type="lastCol">
      <w:rPr>
        <w:b/>
        <w:bCs/>
      </w:rPr>
    </w:tblStylePr>
    <w:tblStylePr w:type="band1Vert">
      <w:tblPr/>
      <w:tcPr>
        <w:shd w:val="clear" w:color="auto" w:fill="A1B8E1" w:themeFill="accent1" w:themeFillTint="7F"/>
      </w:tcPr>
    </w:tblStylePr>
    <w:tblStylePr w:type="band1Horz">
      <w:tblPr/>
      <w:tcPr>
        <w:shd w:val="clear" w:color="auto" w:fill="A1B8E1" w:themeFill="accent1" w:themeFillTint="7F"/>
      </w:tcPr>
    </w:tblStylePr>
  </w:style>
  <w:style w:type="table" w:styleId="MediumGrid1-Accent2">
    <w:name w:val="Medium Grid 1 Accent 2"/>
    <w:basedOn w:val="TableNormal"/>
    <w:uiPriority w:val="67"/>
    <w:semiHidden/>
    <w:unhideWhenUsed/>
    <w:rsid w:val="008E199F"/>
    <w:pPr>
      <w:spacing w:after="0" w:line="240" w:lineRule="auto"/>
    </w:pPr>
    <w:tblPr>
      <w:tblStyleRowBandSize w:val="1"/>
      <w:tblStyleColBandSize w:val="1"/>
      <w:tblBorders>
        <w:top w:val="single" w:sz="8" w:space="0" w:color="F19D64" w:themeColor="accent2" w:themeTint="BF"/>
        <w:left w:val="single" w:sz="8" w:space="0" w:color="F19D64" w:themeColor="accent2" w:themeTint="BF"/>
        <w:bottom w:val="single" w:sz="8" w:space="0" w:color="F19D64" w:themeColor="accent2" w:themeTint="BF"/>
        <w:right w:val="single" w:sz="8" w:space="0" w:color="F19D64" w:themeColor="accent2" w:themeTint="BF"/>
        <w:insideH w:val="single" w:sz="8" w:space="0" w:color="F19D64" w:themeColor="accent2" w:themeTint="BF"/>
        <w:insideV w:val="single" w:sz="8" w:space="0" w:color="F19D64" w:themeColor="accent2" w:themeTint="BF"/>
      </w:tblBorders>
    </w:tblPr>
    <w:tcPr>
      <w:shd w:val="clear" w:color="auto" w:fill="FADECB" w:themeFill="accent2" w:themeFillTint="3F"/>
    </w:tcPr>
    <w:tblStylePr w:type="firstRow">
      <w:rPr>
        <w:b/>
        <w:bCs/>
      </w:rPr>
    </w:tblStylePr>
    <w:tblStylePr w:type="lastRow">
      <w:rPr>
        <w:b/>
        <w:bCs/>
      </w:rPr>
      <w:tblPr/>
      <w:tcPr>
        <w:tcBorders>
          <w:top w:val="single" w:sz="18" w:space="0" w:color="F19D64" w:themeColor="accent2" w:themeTint="BF"/>
        </w:tcBorders>
      </w:tcPr>
    </w:tblStylePr>
    <w:tblStylePr w:type="firstCol">
      <w:rPr>
        <w:b/>
        <w:bCs/>
      </w:rPr>
    </w:tblStylePr>
    <w:tblStylePr w:type="lastCol">
      <w:rPr>
        <w:b/>
        <w:bCs/>
      </w:rPr>
    </w:tblStylePr>
    <w:tblStylePr w:type="band1Vert">
      <w:tblPr/>
      <w:tcPr>
        <w:shd w:val="clear" w:color="auto" w:fill="F6BE98" w:themeFill="accent2" w:themeFillTint="7F"/>
      </w:tcPr>
    </w:tblStylePr>
    <w:tblStylePr w:type="band1Horz">
      <w:tblPr/>
      <w:tcPr>
        <w:shd w:val="clear" w:color="auto" w:fill="F6BE98" w:themeFill="accent2" w:themeFillTint="7F"/>
      </w:tcPr>
    </w:tblStylePr>
  </w:style>
  <w:style w:type="table" w:styleId="MediumGrid1-Accent3">
    <w:name w:val="Medium Grid 1 Accent 3"/>
    <w:basedOn w:val="TableNormal"/>
    <w:uiPriority w:val="67"/>
    <w:semiHidden/>
    <w:unhideWhenUsed/>
    <w:rsid w:val="008E199F"/>
    <w:pPr>
      <w:spacing w:after="0" w:line="240" w:lineRule="auto"/>
    </w:pPr>
    <w:tblPr>
      <w:tblStyleRowBandSize w:val="1"/>
      <w:tblStyleColBandSize w:val="1"/>
      <w:tblBorders>
        <w:top w:val="single" w:sz="8" w:space="0" w:color="BBBBBB" w:themeColor="accent3" w:themeTint="BF"/>
        <w:left w:val="single" w:sz="8" w:space="0" w:color="BBBBBB" w:themeColor="accent3" w:themeTint="BF"/>
        <w:bottom w:val="single" w:sz="8" w:space="0" w:color="BBBBBB" w:themeColor="accent3" w:themeTint="BF"/>
        <w:right w:val="single" w:sz="8" w:space="0" w:color="BBBBBB" w:themeColor="accent3" w:themeTint="BF"/>
        <w:insideH w:val="single" w:sz="8" w:space="0" w:color="BBBBBB" w:themeColor="accent3" w:themeTint="BF"/>
        <w:insideV w:val="single" w:sz="8" w:space="0" w:color="BBBBBB" w:themeColor="accent3" w:themeTint="BF"/>
      </w:tblBorders>
    </w:tblPr>
    <w:tcPr>
      <w:shd w:val="clear" w:color="auto" w:fill="E8E8E8" w:themeFill="accent3" w:themeFillTint="3F"/>
    </w:tcPr>
    <w:tblStylePr w:type="firstRow">
      <w:rPr>
        <w:b/>
        <w:bCs/>
      </w:rPr>
    </w:tblStylePr>
    <w:tblStylePr w:type="lastRow">
      <w:rPr>
        <w:b/>
        <w:bCs/>
      </w:rPr>
      <w:tblPr/>
      <w:tcPr>
        <w:tcBorders>
          <w:top w:val="single" w:sz="18" w:space="0" w:color="BBBBBB" w:themeColor="accent3" w:themeTint="BF"/>
        </w:tcBorders>
      </w:tcPr>
    </w:tblStylePr>
    <w:tblStylePr w:type="firstCol">
      <w:rPr>
        <w:b/>
        <w:bCs/>
      </w:rPr>
    </w:tblStylePr>
    <w:tblStylePr w:type="lastCol">
      <w:rPr>
        <w:b/>
        <w:bCs/>
      </w:rPr>
    </w:tblStylePr>
    <w:tblStylePr w:type="band1Vert">
      <w:tblPr/>
      <w:tcPr>
        <w:shd w:val="clear" w:color="auto" w:fill="D2D2D2" w:themeFill="accent3" w:themeFillTint="7F"/>
      </w:tcPr>
    </w:tblStylePr>
    <w:tblStylePr w:type="band1Horz">
      <w:tblPr/>
      <w:tcPr>
        <w:shd w:val="clear" w:color="auto" w:fill="D2D2D2" w:themeFill="accent3" w:themeFillTint="7F"/>
      </w:tcPr>
    </w:tblStylePr>
  </w:style>
  <w:style w:type="table" w:styleId="MediumGrid1-Accent4">
    <w:name w:val="Medium Grid 1 Accent 4"/>
    <w:basedOn w:val="TableNormal"/>
    <w:uiPriority w:val="67"/>
    <w:semiHidden/>
    <w:unhideWhenUsed/>
    <w:rsid w:val="008E199F"/>
    <w:pPr>
      <w:spacing w:after="0" w:line="240" w:lineRule="auto"/>
    </w:pPr>
    <w:tblPr>
      <w:tblStyleRowBandSize w:val="1"/>
      <w:tblStyleColBandSize w:val="1"/>
      <w:tblBorders>
        <w:top w:val="single" w:sz="8" w:space="0" w:color="FFCF40" w:themeColor="accent4" w:themeTint="BF"/>
        <w:left w:val="single" w:sz="8" w:space="0" w:color="FFCF40" w:themeColor="accent4" w:themeTint="BF"/>
        <w:bottom w:val="single" w:sz="8" w:space="0" w:color="FFCF40" w:themeColor="accent4" w:themeTint="BF"/>
        <w:right w:val="single" w:sz="8" w:space="0" w:color="FFCF40" w:themeColor="accent4" w:themeTint="BF"/>
        <w:insideH w:val="single" w:sz="8" w:space="0" w:color="FFCF40" w:themeColor="accent4" w:themeTint="BF"/>
        <w:insideV w:val="single" w:sz="8" w:space="0" w:color="FFCF40" w:themeColor="accent4" w:themeTint="BF"/>
      </w:tblBorders>
    </w:tblPr>
    <w:tcPr>
      <w:shd w:val="clear" w:color="auto" w:fill="FFEFC0" w:themeFill="accent4" w:themeFillTint="3F"/>
    </w:tcPr>
    <w:tblStylePr w:type="firstRow">
      <w:rPr>
        <w:b/>
        <w:bCs/>
      </w:rPr>
    </w:tblStylePr>
    <w:tblStylePr w:type="lastRow">
      <w:rPr>
        <w:b/>
        <w:bCs/>
      </w:rPr>
      <w:tblPr/>
      <w:tcPr>
        <w:tcBorders>
          <w:top w:val="single" w:sz="18" w:space="0" w:color="FFCF40" w:themeColor="accent4" w:themeTint="BF"/>
        </w:tcBorders>
      </w:tcPr>
    </w:tblStylePr>
    <w:tblStylePr w:type="firstCol">
      <w:rPr>
        <w:b/>
        <w:bCs/>
      </w:rPr>
    </w:tblStylePr>
    <w:tblStylePr w:type="lastCol">
      <w:rPr>
        <w:b/>
        <w:bCs/>
      </w:rPr>
    </w:tblStylePr>
    <w:tblStylePr w:type="band1Vert">
      <w:tblPr/>
      <w:tcPr>
        <w:shd w:val="clear" w:color="auto" w:fill="FFDF80" w:themeFill="accent4" w:themeFillTint="7F"/>
      </w:tcPr>
    </w:tblStylePr>
    <w:tblStylePr w:type="band1Horz">
      <w:tblPr/>
      <w:tcPr>
        <w:shd w:val="clear" w:color="auto" w:fill="FFDF80" w:themeFill="accent4" w:themeFillTint="7F"/>
      </w:tcPr>
    </w:tblStylePr>
  </w:style>
  <w:style w:type="table" w:styleId="MediumGrid1-Accent5">
    <w:name w:val="Medium Grid 1 Accent 5"/>
    <w:basedOn w:val="TableNormal"/>
    <w:uiPriority w:val="67"/>
    <w:semiHidden/>
    <w:unhideWhenUsed/>
    <w:rsid w:val="008E199F"/>
    <w:pPr>
      <w:spacing w:after="0" w:line="240" w:lineRule="auto"/>
    </w:pPr>
    <w:tblPr>
      <w:tblStyleRowBandSize w:val="1"/>
      <w:tblStyleColBandSize w:val="1"/>
      <w:tblBorders>
        <w:top w:val="single" w:sz="8" w:space="0" w:color="84B3DF" w:themeColor="accent5" w:themeTint="BF"/>
        <w:left w:val="single" w:sz="8" w:space="0" w:color="84B3DF" w:themeColor="accent5" w:themeTint="BF"/>
        <w:bottom w:val="single" w:sz="8" w:space="0" w:color="84B3DF" w:themeColor="accent5" w:themeTint="BF"/>
        <w:right w:val="single" w:sz="8" w:space="0" w:color="84B3DF" w:themeColor="accent5" w:themeTint="BF"/>
        <w:insideH w:val="single" w:sz="8" w:space="0" w:color="84B3DF" w:themeColor="accent5" w:themeTint="BF"/>
        <w:insideV w:val="single" w:sz="8" w:space="0" w:color="84B3DF" w:themeColor="accent5" w:themeTint="BF"/>
      </w:tblBorders>
    </w:tblPr>
    <w:tcPr>
      <w:shd w:val="clear" w:color="auto" w:fill="D6E6F4" w:themeFill="accent5" w:themeFillTint="3F"/>
    </w:tcPr>
    <w:tblStylePr w:type="firstRow">
      <w:rPr>
        <w:b/>
        <w:bCs/>
      </w:rPr>
    </w:tblStylePr>
    <w:tblStylePr w:type="lastRow">
      <w:rPr>
        <w:b/>
        <w:bCs/>
      </w:rPr>
      <w:tblPr/>
      <w:tcPr>
        <w:tcBorders>
          <w:top w:val="single" w:sz="18" w:space="0" w:color="84B3DF" w:themeColor="accent5" w:themeTint="BF"/>
        </w:tcBorders>
      </w:tcPr>
    </w:tblStylePr>
    <w:tblStylePr w:type="firstCol">
      <w:rPr>
        <w:b/>
        <w:bCs/>
      </w:rPr>
    </w:tblStylePr>
    <w:tblStylePr w:type="lastCol">
      <w:rPr>
        <w:b/>
        <w:bCs/>
      </w:rPr>
    </w:tblStylePr>
    <w:tblStylePr w:type="band1Vert">
      <w:tblPr/>
      <w:tcPr>
        <w:shd w:val="clear" w:color="auto" w:fill="ADCCEA" w:themeFill="accent5" w:themeFillTint="7F"/>
      </w:tcPr>
    </w:tblStylePr>
    <w:tblStylePr w:type="band1Horz">
      <w:tblPr/>
      <w:tcPr>
        <w:shd w:val="clear" w:color="auto" w:fill="ADCCEA" w:themeFill="accent5" w:themeFillTint="7F"/>
      </w:tcPr>
    </w:tblStylePr>
  </w:style>
  <w:style w:type="table" w:styleId="MediumGrid1-Accent6">
    <w:name w:val="Medium Grid 1 Accent 6"/>
    <w:basedOn w:val="TableNormal"/>
    <w:uiPriority w:val="67"/>
    <w:semiHidden/>
    <w:unhideWhenUsed/>
    <w:rsid w:val="008E199F"/>
    <w:pPr>
      <w:spacing w:after="0" w:line="240" w:lineRule="auto"/>
    </w:pPr>
    <w:tblPr>
      <w:tblStyleRowBandSize w:val="1"/>
      <w:tblStyleColBandSize w:val="1"/>
      <w:tblBorders>
        <w:top w:val="single" w:sz="8" w:space="0" w:color="93C571" w:themeColor="accent6" w:themeTint="BF"/>
        <w:left w:val="single" w:sz="8" w:space="0" w:color="93C571" w:themeColor="accent6" w:themeTint="BF"/>
        <w:bottom w:val="single" w:sz="8" w:space="0" w:color="93C571" w:themeColor="accent6" w:themeTint="BF"/>
        <w:right w:val="single" w:sz="8" w:space="0" w:color="93C571" w:themeColor="accent6" w:themeTint="BF"/>
        <w:insideH w:val="single" w:sz="8" w:space="0" w:color="93C571" w:themeColor="accent6" w:themeTint="BF"/>
        <w:insideV w:val="single" w:sz="8" w:space="0" w:color="93C571" w:themeColor="accent6" w:themeTint="BF"/>
      </w:tblBorders>
    </w:tblPr>
    <w:tcPr>
      <w:shd w:val="clear" w:color="auto" w:fill="DBEBD0" w:themeFill="accent6" w:themeFillTint="3F"/>
    </w:tcPr>
    <w:tblStylePr w:type="firstRow">
      <w:rPr>
        <w:b/>
        <w:bCs/>
      </w:rPr>
    </w:tblStylePr>
    <w:tblStylePr w:type="lastRow">
      <w:rPr>
        <w:b/>
        <w:bCs/>
      </w:rPr>
      <w:tblPr/>
      <w:tcPr>
        <w:tcBorders>
          <w:top w:val="single" w:sz="18" w:space="0" w:color="93C571" w:themeColor="accent6" w:themeTint="BF"/>
        </w:tcBorders>
      </w:tcPr>
    </w:tblStylePr>
    <w:tblStylePr w:type="firstCol">
      <w:rPr>
        <w:b/>
        <w:bCs/>
      </w:rPr>
    </w:tblStylePr>
    <w:tblStylePr w:type="lastCol">
      <w:rPr>
        <w:b/>
        <w:bCs/>
      </w:rPr>
    </w:tblStylePr>
    <w:tblStylePr w:type="band1Vert">
      <w:tblPr/>
      <w:tcPr>
        <w:shd w:val="clear" w:color="auto" w:fill="B7D8A0" w:themeFill="accent6" w:themeFillTint="7F"/>
      </w:tcPr>
    </w:tblStylePr>
    <w:tblStylePr w:type="band1Horz">
      <w:tblPr/>
      <w:tcPr>
        <w:shd w:val="clear" w:color="auto" w:fill="B7D8A0" w:themeFill="accent6" w:themeFillTint="7F"/>
      </w:tcPr>
    </w:tblStylePr>
  </w:style>
  <w:style w:type="table" w:styleId="MediumGrid2">
    <w:name w:val="Medium Grid 2"/>
    <w:basedOn w:val="TableNormal"/>
    <w:uiPriority w:val="68"/>
    <w:semiHidden/>
    <w:unhideWhenUsed/>
    <w:rsid w:val="008E199F"/>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insideH w:val="single" w:sz="8" w:space="0" w:color="000000" w:themeColor="text1"/>
        <w:insideV w:val="single" w:sz="8" w:space="0" w:color="000000" w:themeColor="text1"/>
      </w:tblBorders>
    </w:tblPr>
    <w:tcPr>
      <w:shd w:val="clear" w:color="auto" w:fill="C0C0C0" w:themeFill="text1" w:themeFillTint="3F"/>
    </w:tcPr>
    <w:tblStylePr w:type="firstRow">
      <w:rPr>
        <w:b/>
        <w:bCs/>
        <w:color w:val="000000" w:themeColor="text1"/>
      </w:rPr>
      <w:tblPr/>
      <w:tcPr>
        <w:shd w:val="clear" w:color="auto" w:fill="E6E6E6" w:themeFill="text1"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CCCCCC" w:themeFill="text1" w:themeFillTint="33"/>
      </w:tcPr>
    </w:tblStylePr>
    <w:tblStylePr w:type="band1Vert">
      <w:tblPr/>
      <w:tcPr>
        <w:shd w:val="clear" w:color="auto" w:fill="808080" w:themeFill="text1" w:themeFillTint="7F"/>
      </w:tcPr>
    </w:tblStylePr>
    <w:tblStylePr w:type="band1Horz">
      <w:tblPr/>
      <w:tcPr>
        <w:tcBorders>
          <w:insideH w:val="single" w:sz="6" w:space="0" w:color="000000" w:themeColor="text1"/>
          <w:insideV w:val="single" w:sz="6" w:space="0" w:color="000000" w:themeColor="text1"/>
        </w:tcBorders>
        <w:shd w:val="clear" w:color="auto" w:fill="808080" w:themeFill="text1" w:themeFillTint="7F"/>
      </w:tcPr>
    </w:tblStylePr>
    <w:tblStylePr w:type="nwCell">
      <w:tblPr/>
      <w:tcPr>
        <w:shd w:val="clear" w:color="auto" w:fill="FFFFFF" w:themeFill="background1"/>
      </w:tcPr>
    </w:tblStylePr>
  </w:style>
  <w:style w:type="table" w:styleId="MediumGrid2-Accent1">
    <w:name w:val="Medium Grid 2 Accent 1"/>
    <w:basedOn w:val="TableNormal"/>
    <w:uiPriority w:val="68"/>
    <w:semiHidden/>
    <w:unhideWhenUsed/>
    <w:rsid w:val="008E199F"/>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4472C4" w:themeColor="accent1"/>
        <w:left w:val="single" w:sz="8" w:space="0" w:color="4472C4" w:themeColor="accent1"/>
        <w:bottom w:val="single" w:sz="8" w:space="0" w:color="4472C4" w:themeColor="accent1"/>
        <w:right w:val="single" w:sz="8" w:space="0" w:color="4472C4" w:themeColor="accent1"/>
        <w:insideH w:val="single" w:sz="8" w:space="0" w:color="4472C4" w:themeColor="accent1"/>
        <w:insideV w:val="single" w:sz="8" w:space="0" w:color="4472C4" w:themeColor="accent1"/>
      </w:tblBorders>
    </w:tblPr>
    <w:tcPr>
      <w:shd w:val="clear" w:color="auto" w:fill="D0DBF0" w:themeFill="accent1" w:themeFillTint="3F"/>
    </w:tcPr>
    <w:tblStylePr w:type="firstRow">
      <w:rPr>
        <w:b/>
        <w:bCs/>
        <w:color w:val="000000" w:themeColor="text1"/>
      </w:rPr>
      <w:tblPr/>
      <w:tcPr>
        <w:shd w:val="clear" w:color="auto" w:fill="ECF1F9" w:themeFill="accent1"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D9E2F3" w:themeFill="accent1" w:themeFillTint="33"/>
      </w:tcPr>
    </w:tblStylePr>
    <w:tblStylePr w:type="band1Vert">
      <w:tblPr/>
      <w:tcPr>
        <w:shd w:val="clear" w:color="auto" w:fill="A1B8E1" w:themeFill="accent1" w:themeFillTint="7F"/>
      </w:tcPr>
    </w:tblStylePr>
    <w:tblStylePr w:type="band1Horz">
      <w:tblPr/>
      <w:tcPr>
        <w:tcBorders>
          <w:insideH w:val="single" w:sz="6" w:space="0" w:color="4472C4" w:themeColor="accent1"/>
          <w:insideV w:val="single" w:sz="6" w:space="0" w:color="4472C4" w:themeColor="accent1"/>
        </w:tcBorders>
        <w:shd w:val="clear" w:color="auto" w:fill="A1B8E1" w:themeFill="accent1" w:themeFillTint="7F"/>
      </w:tcPr>
    </w:tblStylePr>
    <w:tblStylePr w:type="nwCell">
      <w:tblPr/>
      <w:tcPr>
        <w:shd w:val="clear" w:color="auto" w:fill="FFFFFF" w:themeFill="background1"/>
      </w:tcPr>
    </w:tblStylePr>
  </w:style>
  <w:style w:type="table" w:styleId="MediumGrid2-Accent2">
    <w:name w:val="Medium Grid 2 Accent 2"/>
    <w:basedOn w:val="TableNormal"/>
    <w:uiPriority w:val="68"/>
    <w:semiHidden/>
    <w:unhideWhenUsed/>
    <w:rsid w:val="008E199F"/>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ED7D31" w:themeColor="accent2"/>
        <w:left w:val="single" w:sz="8" w:space="0" w:color="ED7D31" w:themeColor="accent2"/>
        <w:bottom w:val="single" w:sz="8" w:space="0" w:color="ED7D31" w:themeColor="accent2"/>
        <w:right w:val="single" w:sz="8" w:space="0" w:color="ED7D31" w:themeColor="accent2"/>
        <w:insideH w:val="single" w:sz="8" w:space="0" w:color="ED7D31" w:themeColor="accent2"/>
        <w:insideV w:val="single" w:sz="8" w:space="0" w:color="ED7D31" w:themeColor="accent2"/>
      </w:tblBorders>
    </w:tblPr>
    <w:tcPr>
      <w:shd w:val="clear" w:color="auto" w:fill="FADECB" w:themeFill="accent2" w:themeFillTint="3F"/>
    </w:tcPr>
    <w:tblStylePr w:type="firstRow">
      <w:rPr>
        <w:b/>
        <w:bCs/>
        <w:color w:val="000000" w:themeColor="text1"/>
      </w:rPr>
      <w:tblPr/>
      <w:tcPr>
        <w:shd w:val="clear" w:color="auto" w:fill="FDF2EA" w:themeFill="accent2"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FBE4D5" w:themeFill="accent2" w:themeFillTint="33"/>
      </w:tcPr>
    </w:tblStylePr>
    <w:tblStylePr w:type="band1Vert">
      <w:tblPr/>
      <w:tcPr>
        <w:shd w:val="clear" w:color="auto" w:fill="F6BE98" w:themeFill="accent2" w:themeFillTint="7F"/>
      </w:tcPr>
    </w:tblStylePr>
    <w:tblStylePr w:type="band1Horz">
      <w:tblPr/>
      <w:tcPr>
        <w:tcBorders>
          <w:insideH w:val="single" w:sz="6" w:space="0" w:color="ED7D31" w:themeColor="accent2"/>
          <w:insideV w:val="single" w:sz="6" w:space="0" w:color="ED7D31" w:themeColor="accent2"/>
        </w:tcBorders>
        <w:shd w:val="clear" w:color="auto" w:fill="F6BE98" w:themeFill="accent2" w:themeFillTint="7F"/>
      </w:tcPr>
    </w:tblStylePr>
    <w:tblStylePr w:type="nwCell">
      <w:tblPr/>
      <w:tcPr>
        <w:shd w:val="clear" w:color="auto" w:fill="FFFFFF" w:themeFill="background1"/>
      </w:tcPr>
    </w:tblStylePr>
  </w:style>
  <w:style w:type="table" w:styleId="MediumGrid2-Accent3">
    <w:name w:val="Medium Grid 2 Accent 3"/>
    <w:basedOn w:val="TableNormal"/>
    <w:uiPriority w:val="68"/>
    <w:semiHidden/>
    <w:unhideWhenUsed/>
    <w:rsid w:val="008E199F"/>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A5A5A5" w:themeColor="accent3"/>
        <w:left w:val="single" w:sz="8" w:space="0" w:color="A5A5A5" w:themeColor="accent3"/>
        <w:bottom w:val="single" w:sz="8" w:space="0" w:color="A5A5A5" w:themeColor="accent3"/>
        <w:right w:val="single" w:sz="8" w:space="0" w:color="A5A5A5" w:themeColor="accent3"/>
        <w:insideH w:val="single" w:sz="8" w:space="0" w:color="A5A5A5" w:themeColor="accent3"/>
        <w:insideV w:val="single" w:sz="8" w:space="0" w:color="A5A5A5" w:themeColor="accent3"/>
      </w:tblBorders>
    </w:tblPr>
    <w:tcPr>
      <w:shd w:val="clear" w:color="auto" w:fill="E8E8E8" w:themeFill="accent3" w:themeFillTint="3F"/>
    </w:tcPr>
    <w:tblStylePr w:type="firstRow">
      <w:rPr>
        <w:b/>
        <w:bCs/>
        <w:color w:val="000000" w:themeColor="text1"/>
      </w:rPr>
      <w:tblPr/>
      <w:tcPr>
        <w:shd w:val="clear" w:color="auto" w:fill="F6F6F6" w:themeFill="accent3"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EDEDED" w:themeFill="accent3" w:themeFillTint="33"/>
      </w:tcPr>
    </w:tblStylePr>
    <w:tblStylePr w:type="band1Vert">
      <w:tblPr/>
      <w:tcPr>
        <w:shd w:val="clear" w:color="auto" w:fill="D2D2D2" w:themeFill="accent3" w:themeFillTint="7F"/>
      </w:tcPr>
    </w:tblStylePr>
    <w:tblStylePr w:type="band1Horz">
      <w:tblPr/>
      <w:tcPr>
        <w:tcBorders>
          <w:insideH w:val="single" w:sz="6" w:space="0" w:color="A5A5A5" w:themeColor="accent3"/>
          <w:insideV w:val="single" w:sz="6" w:space="0" w:color="A5A5A5" w:themeColor="accent3"/>
        </w:tcBorders>
        <w:shd w:val="clear" w:color="auto" w:fill="D2D2D2" w:themeFill="accent3" w:themeFillTint="7F"/>
      </w:tcPr>
    </w:tblStylePr>
    <w:tblStylePr w:type="nwCell">
      <w:tblPr/>
      <w:tcPr>
        <w:shd w:val="clear" w:color="auto" w:fill="FFFFFF" w:themeFill="background1"/>
      </w:tcPr>
    </w:tblStylePr>
  </w:style>
  <w:style w:type="table" w:styleId="MediumGrid2-Accent4">
    <w:name w:val="Medium Grid 2 Accent 4"/>
    <w:basedOn w:val="TableNormal"/>
    <w:uiPriority w:val="68"/>
    <w:semiHidden/>
    <w:unhideWhenUsed/>
    <w:rsid w:val="008E199F"/>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FFC000" w:themeColor="accent4"/>
        <w:left w:val="single" w:sz="8" w:space="0" w:color="FFC000" w:themeColor="accent4"/>
        <w:bottom w:val="single" w:sz="8" w:space="0" w:color="FFC000" w:themeColor="accent4"/>
        <w:right w:val="single" w:sz="8" w:space="0" w:color="FFC000" w:themeColor="accent4"/>
        <w:insideH w:val="single" w:sz="8" w:space="0" w:color="FFC000" w:themeColor="accent4"/>
        <w:insideV w:val="single" w:sz="8" w:space="0" w:color="FFC000" w:themeColor="accent4"/>
      </w:tblBorders>
    </w:tblPr>
    <w:tcPr>
      <w:shd w:val="clear" w:color="auto" w:fill="FFEFC0" w:themeFill="accent4" w:themeFillTint="3F"/>
    </w:tcPr>
    <w:tblStylePr w:type="firstRow">
      <w:rPr>
        <w:b/>
        <w:bCs/>
        <w:color w:val="000000" w:themeColor="text1"/>
      </w:rPr>
      <w:tblPr/>
      <w:tcPr>
        <w:shd w:val="clear" w:color="auto" w:fill="FFF8E6" w:themeFill="accent4"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FFF2CC" w:themeFill="accent4" w:themeFillTint="33"/>
      </w:tcPr>
    </w:tblStylePr>
    <w:tblStylePr w:type="band1Vert">
      <w:tblPr/>
      <w:tcPr>
        <w:shd w:val="clear" w:color="auto" w:fill="FFDF80" w:themeFill="accent4" w:themeFillTint="7F"/>
      </w:tcPr>
    </w:tblStylePr>
    <w:tblStylePr w:type="band1Horz">
      <w:tblPr/>
      <w:tcPr>
        <w:tcBorders>
          <w:insideH w:val="single" w:sz="6" w:space="0" w:color="FFC000" w:themeColor="accent4"/>
          <w:insideV w:val="single" w:sz="6" w:space="0" w:color="FFC000" w:themeColor="accent4"/>
        </w:tcBorders>
        <w:shd w:val="clear" w:color="auto" w:fill="FFDF80" w:themeFill="accent4" w:themeFillTint="7F"/>
      </w:tcPr>
    </w:tblStylePr>
    <w:tblStylePr w:type="nwCell">
      <w:tblPr/>
      <w:tcPr>
        <w:shd w:val="clear" w:color="auto" w:fill="FFFFFF" w:themeFill="background1"/>
      </w:tcPr>
    </w:tblStylePr>
  </w:style>
  <w:style w:type="table" w:styleId="MediumGrid2-Accent5">
    <w:name w:val="Medium Grid 2 Accent 5"/>
    <w:basedOn w:val="TableNormal"/>
    <w:uiPriority w:val="68"/>
    <w:semiHidden/>
    <w:unhideWhenUsed/>
    <w:rsid w:val="008E199F"/>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5B9BD5" w:themeColor="accent5"/>
        <w:left w:val="single" w:sz="8" w:space="0" w:color="5B9BD5" w:themeColor="accent5"/>
        <w:bottom w:val="single" w:sz="8" w:space="0" w:color="5B9BD5" w:themeColor="accent5"/>
        <w:right w:val="single" w:sz="8" w:space="0" w:color="5B9BD5" w:themeColor="accent5"/>
        <w:insideH w:val="single" w:sz="8" w:space="0" w:color="5B9BD5" w:themeColor="accent5"/>
        <w:insideV w:val="single" w:sz="8" w:space="0" w:color="5B9BD5" w:themeColor="accent5"/>
      </w:tblBorders>
    </w:tblPr>
    <w:tcPr>
      <w:shd w:val="clear" w:color="auto" w:fill="D6E6F4" w:themeFill="accent5" w:themeFillTint="3F"/>
    </w:tcPr>
    <w:tblStylePr w:type="firstRow">
      <w:rPr>
        <w:b/>
        <w:bCs/>
        <w:color w:val="000000" w:themeColor="text1"/>
      </w:rPr>
      <w:tblPr/>
      <w:tcPr>
        <w:shd w:val="clear" w:color="auto" w:fill="EEF5FB" w:themeFill="accent5"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DEEAF6" w:themeFill="accent5" w:themeFillTint="33"/>
      </w:tcPr>
    </w:tblStylePr>
    <w:tblStylePr w:type="band1Vert">
      <w:tblPr/>
      <w:tcPr>
        <w:shd w:val="clear" w:color="auto" w:fill="ADCCEA" w:themeFill="accent5" w:themeFillTint="7F"/>
      </w:tcPr>
    </w:tblStylePr>
    <w:tblStylePr w:type="band1Horz">
      <w:tblPr/>
      <w:tcPr>
        <w:tcBorders>
          <w:insideH w:val="single" w:sz="6" w:space="0" w:color="5B9BD5" w:themeColor="accent5"/>
          <w:insideV w:val="single" w:sz="6" w:space="0" w:color="5B9BD5" w:themeColor="accent5"/>
        </w:tcBorders>
        <w:shd w:val="clear" w:color="auto" w:fill="ADCCEA" w:themeFill="accent5" w:themeFillTint="7F"/>
      </w:tcPr>
    </w:tblStylePr>
    <w:tblStylePr w:type="nwCell">
      <w:tblPr/>
      <w:tcPr>
        <w:shd w:val="clear" w:color="auto" w:fill="FFFFFF" w:themeFill="background1"/>
      </w:tcPr>
    </w:tblStylePr>
  </w:style>
  <w:style w:type="table" w:styleId="MediumGrid2-Accent6">
    <w:name w:val="Medium Grid 2 Accent 6"/>
    <w:basedOn w:val="TableNormal"/>
    <w:uiPriority w:val="68"/>
    <w:semiHidden/>
    <w:unhideWhenUsed/>
    <w:rsid w:val="008E199F"/>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70AD47" w:themeColor="accent6"/>
        <w:left w:val="single" w:sz="8" w:space="0" w:color="70AD47" w:themeColor="accent6"/>
        <w:bottom w:val="single" w:sz="8" w:space="0" w:color="70AD47" w:themeColor="accent6"/>
        <w:right w:val="single" w:sz="8" w:space="0" w:color="70AD47" w:themeColor="accent6"/>
        <w:insideH w:val="single" w:sz="8" w:space="0" w:color="70AD47" w:themeColor="accent6"/>
        <w:insideV w:val="single" w:sz="8" w:space="0" w:color="70AD47" w:themeColor="accent6"/>
      </w:tblBorders>
    </w:tblPr>
    <w:tcPr>
      <w:shd w:val="clear" w:color="auto" w:fill="DBEBD0" w:themeFill="accent6" w:themeFillTint="3F"/>
    </w:tcPr>
    <w:tblStylePr w:type="firstRow">
      <w:rPr>
        <w:b/>
        <w:bCs/>
        <w:color w:val="000000" w:themeColor="text1"/>
      </w:rPr>
      <w:tblPr/>
      <w:tcPr>
        <w:shd w:val="clear" w:color="auto" w:fill="F0F7EC" w:themeFill="accent6"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E2EFD9" w:themeFill="accent6" w:themeFillTint="33"/>
      </w:tcPr>
    </w:tblStylePr>
    <w:tblStylePr w:type="band1Vert">
      <w:tblPr/>
      <w:tcPr>
        <w:shd w:val="clear" w:color="auto" w:fill="B7D8A0" w:themeFill="accent6" w:themeFillTint="7F"/>
      </w:tcPr>
    </w:tblStylePr>
    <w:tblStylePr w:type="band1Horz">
      <w:tblPr/>
      <w:tcPr>
        <w:tcBorders>
          <w:insideH w:val="single" w:sz="6" w:space="0" w:color="70AD47" w:themeColor="accent6"/>
          <w:insideV w:val="single" w:sz="6" w:space="0" w:color="70AD47" w:themeColor="accent6"/>
        </w:tcBorders>
        <w:shd w:val="clear" w:color="auto" w:fill="B7D8A0" w:themeFill="accent6" w:themeFillTint="7F"/>
      </w:tcPr>
    </w:tblStylePr>
    <w:tblStylePr w:type="nwCell">
      <w:tblPr/>
      <w:tcPr>
        <w:shd w:val="clear" w:color="auto" w:fill="FFFFFF" w:themeFill="background1"/>
      </w:tcPr>
    </w:tblStylePr>
  </w:style>
  <w:style w:type="table" w:styleId="MediumGrid3">
    <w:name w:val="Medium Grid 3"/>
    <w:basedOn w:val="TableNormal"/>
    <w:uiPriority w:val="69"/>
    <w:semiHidden/>
    <w:unhideWhenUsed/>
    <w:rsid w:val="008E199F"/>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C0C0C0" w:themeFill="tex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000000" w:themeFill="tex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000000" w:themeFill="tex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000000" w:themeFill="tex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000000" w:themeFill="tex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808080" w:themeFill="tex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808080" w:themeFill="text1" w:themeFillTint="7F"/>
      </w:tcPr>
    </w:tblStylePr>
  </w:style>
  <w:style w:type="table" w:styleId="MediumGrid3-Accent1">
    <w:name w:val="Medium Grid 3 Accent 1"/>
    <w:basedOn w:val="TableNormal"/>
    <w:uiPriority w:val="69"/>
    <w:semiHidden/>
    <w:unhideWhenUsed/>
    <w:rsid w:val="008E199F"/>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0DBF0" w:themeFill="accen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4472C4" w:themeFill="accen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4472C4" w:themeFill="accen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4472C4" w:themeFill="accen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4472C4" w:themeFill="accen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A1B8E1" w:themeFill="accen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A1B8E1" w:themeFill="accent1" w:themeFillTint="7F"/>
      </w:tcPr>
    </w:tblStylePr>
  </w:style>
  <w:style w:type="table" w:styleId="MediumGrid3-Accent2">
    <w:name w:val="Medium Grid 3 Accent 2"/>
    <w:basedOn w:val="TableNormal"/>
    <w:uiPriority w:val="69"/>
    <w:semiHidden/>
    <w:unhideWhenUsed/>
    <w:rsid w:val="008E199F"/>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FADECB" w:themeFill="accent2"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ED7D31" w:themeFill="accent2"/>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ED7D31" w:themeFill="accent2"/>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ED7D31" w:themeFill="accent2"/>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ED7D31" w:themeFill="accent2"/>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F6BE98" w:themeFill="accent2"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F6BE98" w:themeFill="accent2" w:themeFillTint="7F"/>
      </w:tcPr>
    </w:tblStylePr>
  </w:style>
  <w:style w:type="table" w:styleId="MediumGrid3-Accent3">
    <w:name w:val="Medium Grid 3 Accent 3"/>
    <w:basedOn w:val="TableNormal"/>
    <w:uiPriority w:val="69"/>
    <w:semiHidden/>
    <w:unhideWhenUsed/>
    <w:rsid w:val="008E199F"/>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8E8E8" w:themeFill="accent3"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A5A5A5" w:themeFill="accent3"/>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A5A5A5" w:themeFill="accent3"/>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A5A5A5" w:themeFill="accent3"/>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A5A5A5" w:themeFill="accent3"/>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D2D2D2" w:themeFill="accent3"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D2D2D2" w:themeFill="accent3" w:themeFillTint="7F"/>
      </w:tcPr>
    </w:tblStylePr>
  </w:style>
  <w:style w:type="table" w:styleId="MediumGrid3-Accent4">
    <w:name w:val="Medium Grid 3 Accent 4"/>
    <w:basedOn w:val="TableNormal"/>
    <w:uiPriority w:val="69"/>
    <w:semiHidden/>
    <w:unhideWhenUsed/>
    <w:rsid w:val="008E199F"/>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FFEFC0" w:themeFill="accent4"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FFC000" w:themeFill="accent4"/>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FFC000" w:themeFill="accent4"/>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FFC000" w:themeFill="accent4"/>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FFC000" w:themeFill="accent4"/>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FFDF80" w:themeFill="accent4"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FFDF80" w:themeFill="accent4" w:themeFillTint="7F"/>
      </w:tcPr>
    </w:tblStylePr>
  </w:style>
  <w:style w:type="table" w:styleId="MediumGrid3-Accent5">
    <w:name w:val="Medium Grid 3 Accent 5"/>
    <w:basedOn w:val="TableNormal"/>
    <w:uiPriority w:val="69"/>
    <w:semiHidden/>
    <w:unhideWhenUsed/>
    <w:rsid w:val="008E199F"/>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6E6F4" w:themeFill="accent5"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5B9BD5" w:themeFill="accent5"/>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5B9BD5" w:themeFill="accent5"/>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5B9BD5" w:themeFill="accent5"/>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5B9BD5" w:themeFill="accent5"/>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ADCCEA" w:themeFill="accent5"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ADCCEA" w:themeFill="accent5" w:themeFillTint="7F"/>
      </w:tcPr>
    </w:tblStylePr>
  </w:style>
  <w:style w:type="table" w:styleId="MediumGrid3-Accent6">
    <w:name w:val="Medium Grid 3 Accent 6"/>
    <w:basedOn w:val="TableNormal"/>
    <w:uiPriority w:val="69"/>
    <w:semiHidden/>
    <w:unhideWhenUsed/>
    <w:rsid w:val="008E199F"/>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BEBD0" w:themeFill="accent6"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70AD47" w:themeFill="accent6"/>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70AD47" w:themeFill="accent6"/>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70AD47" w:themeFill="accent6"/>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70AD47" w:themeFill="accent6"/>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B7D8A0" w:themeFill="accent6"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B7D8A0" w:themeFill="accent6" w:themeFillTint="7F"/>
      </w:tcPr>
    </w:tblStylePr>
  </w:style>
  <w:style w:type="table" w:styleId="MediumList1">
    <w:name w:val="Medium List 1"/>
    <w:basedOn w:val="TableNormal"/>
    <w:uiPriority w:val="65"/>
    <w:semiHidden/>
    <w:unhideWhenUsed/>
    <w:rsid w:val="008E199F"/>
    <w:pPr>
      <w:spacing w:after="0" w:line="240" w:lineRule="auto"/>
    </w:pPr>
    <w:rPr>
      <w:color w:val="000000" w:themeColor="text1"/>
    </w:rPr>
    <w:tblPr>
      <w:tblStyleRowBandSize w:val="1"/>
      <w:tblStyleColBandSize w:val="1"/>
      <w:tblBorders>
        <w:top w:val="single" w:sz="8" w:space="0" w:color="000000" w:themeColor="text1"/>
        <w:bottom w:val="single" w:sz="8" w:space="0" w:color="000000" w:themeColor="text1"/>
      </w:tblBorders>
    </w:tblPr>
    <w:tblStylePr w:type="firstRow">
      <w:rPr>
        <w:rFonts w:asciiTheme="majorHAnsi" w:eastAsiaTheme="majorEastAsia" w:hAnsiTheme="majorHAnsi" w:cstheme="majorBidi"/>
      </w:rPr>
      <w:tblPr/>
      <w:tcPr>
        <w:tcBorders>
          <w:top w:val="nil"/>
          <w:bottom w:val="single" w:sz="8" w:space="0" w:color="000000" w:themeColor="text1"/>
        </w:tcBorders>
      </w:tcPr>
    </w:tblStylePr>
    <w:tblStylePr w:type="lastRow">
      <w:rPr>
        <w:b/>
        <w:bCs/>
        <w:color w:val="44546A" w:themeColor="text2"/>
      </w:rPr>
      <w:tblPr/>
      <w:tcPr>
        <w:tcBorders>
          <w:top w:val="single" w:sz="8" w:space="0" w:color="000000" w:themeColor="text1"/>
          <w:bottom w:val="single" w:sz="8" w:space="0" w:color="000000" w:themeColor="text1"/>
        </w:tcBorders>
      </w:tcPr>
    </w:tblStylePr>
    <w:tblStylePr w:type="firstCol">
      <w:rPr>
        <w:b/>
        <w:bCs/>
      </w:rPr>
    </w:tblStylePr>
    <w:tblStylePr w:type="lastCol">
      <w:rPr>
        <w:b/>
        <w:bCs/>
      </w:rPr>
      <w:tblPr/>
      <w:tcPr>
        <w:tcBorders>
          <w:top w:val="single" w:sz="8" w:space="0" w:color="000000" w:themeColor="text1"/>
          <w:bottom w:val="single" w:sz="8" w:space="0" w:color="000000" w:themeColor="text1"/>
        </w:tcBorders>
      </w:tcPr>
    </w:tblStylePr>
    <w:tblStylePr w:type="band1Vert">
      <w:tblPr/>
      <w:tcPr>
        <w:shd w:val="clear" w:color="auto" w:fill="C0C0C0" w:themeFill="text1" w:themeFillTint="3F"/>
      </w:tcPr>
    </w:tblStylePr>
    <w:tblStylePr w:type="band1Horz">
      <w:tblPr/>
      <w:tcPr>
        <w:shd w:val="clear" w:color="auto" w:fill="C0C0C0" w:themeFill="text1" w:themeFillTint="3F"/>
      </w:tcPr>
    </w:tblStylePr>
  </w:style>
  <w:style w:type="table" w:styleId="MediumList1-Accent1">
    <w:name w:val="Medium List 1 Accent 1"/>
    <w:basedOn w:val="TableNormal"/>
    <w:uiPriority w:val="65"/>
    <w:semiHidden/>
    <w:unhideWhenUsed/>
    <w:rsid w:val="008E199F"/>
    <w:pPr>
      <w:spacing w:after="0" w:line="240" w:lineRule="auto"/>
    </w:pPr>
    <w:rPr>
      <w:color w:val="000000" w:themeColor="text1"/>
    </w:rPr>
    <w:tblPr>
      <w:tblStyleRowBandSize w:val="1"/>
      <w:tblStyleColBandSize w:val="1"/>
      <w:tblBorders>
        <w:top w:val="single" w:sz="8" w:space="0" w:color="4472C4" w:themeColor="accent1"/>
        <w:bottom w:val="single" w:sz="8" w:space="0" w:color="4472C4" w:themeColor="accent1"/>
      </w:tblBorders>
    </w:tblPr>
    <w:tblStylePr w:type="firstRow">
      <w:rPr>
        <w:rFonts w:asciiTheme="majorHAnsi" w:eastAsiaTheme="majorEastAsia" w:hAnsiTheme="majorHAnsi" w:cstheme="majorBidi"/>
      </w:rPr>
      <w:tblPr/>
      <w:tcPr>
        <w:tcBorders>
          <w:top w:val="nil"/>
          <w:bottom w:val="single" w:sz="8" w:space="0" w:color="4472C4" w:themeColor="accent1"/>
        </w:tcBorders>
      </w:tcPr>
    </w:tblStylePr>
    <w:tblStylePr w:type="lastRow">
      <w:rPr>
        <w:b/>
        <w:bCs/>
        <w:color w:val="44546A" w:themeColor="text2"/>
      </w:rPr>
      <w:tblPr/>
      <w:tcPr>
        <w:tcBorders>
          <w:top w:val="single" w:sz="8" w:space="0" w:color="4472C4" w:themeColor="accent1"/>
          <w:bottom w:val="single" w:sz="8" w:space="0" w:color="4472C4" w:themeColor="accent1"/>
        </w:tcBorders>
      </w:tcPr>
    </w:tblStylePr>
    <w:tblStylePr w:type="firstCol">
      <w:rPr>
        <w:b/>
        <w:bCs/>
      </w:rPr>
    </w:tblStylePr>
    <w:tblStylePr w:type="lastCol">
      <w:rPr>
        <w:b/>
        <w:bCs/>
      </w:rPr>
      <w:tblPr/>
      <w:tcPr>
        <w:tcBorders>
          <w:top w:val="single" w:sz="8" w:space="0" w:color="4472C4" w:themeColor="accent1"/>
          <w:bottom w:val="single" w:sz="8" w:space="0" w:color="4472C4" w:themeColor="accent1"/>
        </w:tcBorders>
      </w:tcPr>
    </w:tblStylePr>
    <w:tblStylePr w:type="band1Vert">
      <w:tblPr/>
      <w:tcPr>
        <w:shd w:val="clear" w:color="auto" w:fill="D0DBF0" w:themeFill="accent1" w:themeFillTint="3F"/>
      </w:tcPr>
    </w:tblStylePr>
    <w:tblStylePr w:type="band1Horz">
      <w:tblPr/>
      <w:tcPr>
        <w:shd w:val="clear" w:color="auto" w:fill="D0DBF0" w:themeFill="accent1" w:themeFillTint="3F"/>
      </w:tcPr>
    </w:tblStylePr>
  </w:style>
  <w:style w:type="table" w:styleId="MediumList1-Accent2">
    <w:name w:val="Medium List 1 Accent 2"/>
    <w:basedOn w:val="TableNormal"/>
    <w:uiPriority w:val="65"/>
    <w:semiHidden/>
    <w:unhideWhenUsed/>
    <w:rsid w:val="008E199F"/>
    <w:pPr>
      <w:spacing w:after="0" w:line="240" w:lineRule="auto"/>
    </w:pPr>
    <w:rPr>
      <w:color w:val="000000" w:themeColor="text1"/>
    </w:rPr>
    <w:tblPr>
      <w:tblStyleRowBandSize w:val="1"/>
      <w:tblStyleColBandSize w:val="1"/>
      <w:tblBorders>
        <w:top w:val="single" w:sz="8" w:space="0" w:color="ED7D31" w:themeColor="accent2"/>
        <w:bottom w:val="single" w:sz="8" w:space="0" w:color="ED7D31" w:themeColor="accent2"/>
      </w:tblBorders>
    </w:tblPr>
    <w:tblStylePr w:type="firstRow">
      <w:rPr>
        <w:rFonts w:asciiTheme="majorHAnsi" w:eastAsiaTheme="majorEastAsia" w:hAnsiTheme="majorHAnsi" w:cstheme="majorBidi"/>
      </w:rPr>
      <w:tblPr/>
      <w:tcPr>
        <w:tcBorders>
          <w:top w:val="nil"/>
          <w:bottom w:val="single" w:sz="8" w:space="0" w:color="ED7D31" w:themeColor="accent2"/>
        </w:tcBorders>
      </w:tcPr>
    </w:tblStylePr>
    <w:tblStylePr w:type="lastRow">
      <w:rPr>
        <w:b/>
        <w:bCs/>
        <w:color w:val="44546A" w:themeColor="text2"/>
      </w:rPr>
      <w:tblPr/>
      <w:tcPr>
        <w:tcBorders>
          <w:top w:val="single" w:sz="8" w:space="0" w:color="ED7D31" w:themeColor="accent2"/>
          <w:bottom w:val="single" w:sz="8" w:space="0" w:color="ED7D31" w:themeColor="accent2"/>
        </w:tcBorders>
      </w:tcPr>
    </w:tblStylePr>
    <w:tblStylePr w:type="firstCol">
      <w:rPr>
        <w:b/>
        <w:bCs/>
      </w:rPr>
    </w:tblStylePr>
    <w:tblStylePr w:type="lastCol">
      <w:rPr>
        <w:b/>
        <w:bCs/>
      </w:rPr>
      <w:tblPr/>
      <w:tcPr>
        <w:tcBorders>
          <w:top w:val="single" w:sz="8" w:space="0" w:color="ED7D31" w:themeColor="accent2"/>
          <w:bottom w:val="single" w:sz="8" w:space="0" w:color="ED7D31" w:themeColor="accent2"/>
        </w:tcBorders>
      </w:tcPr>
    </w:tblStylePr>
    <w:tblStylePr w:type="band1Vert">
      <w:tblPr/>
      <w:tcPr>
        <w:shd w:val="clear" w:color="auto" w:fill="FADECB" w:themeFill="accent2" w:themeFillTint="3F"/>
      </w:tcPr>
    </w:tblStylePr>
    <w:tblStylePr w:type="band1Horz">
      <w:tblPr/>
      <w:tcPr>
        <w:shd w:val="clear" w:color="auto" w:fill="FADECB" w:themeFill="accent2" w:themeFillTint="3F"/>
      </w:tcPr>
    </w:tblStylePr>
  </w:style>
  <w:style w:type="table" w:styleId="MediumList1-Accent3">
    <w:name w:val="Medium List 1 Accent 3"/>
    <w:basedOn w:val="TableNormal"/>
    <w:uiPriority w:val="65"/>
    <w:semiHidden/>
    <w:unhideWhenUsed/>
    <w:rsid w:val="008E199F"/>
    <w:pPr>
      <w:spacing w:after="0" w:line="240" w:lineRule="auto"/>
    </w:pPr>
    <w:rPr>
      <w:color w:val="000000" w:themeColor="text1"/>
    </w:rPr>
    <w:tblPr>
      <w:tblStyleRowBandSize w:val="1"/>
      <w:tblStyleColBandSize w:val="1"/>
      <w:tblBorders>
        <w:top w:val="single" w:sz="8" w:space="0" w:color="A5A5A5" w:themeColor="accent3"/>
        <w:bottom w:val="single" w:sz="8" w:space="0" w:color="A5A5A5" w:themeColor="accent3"/>
      </w:tblBorders>
    </w:tblPr>
    <w:tblStylePr w:type="firstRow">
      <w:rPr>
        <w:rFonts w:asciiTheme="majorHAnsi" w:eastAsiaTheme="majorEastAsia" w:hAnsiTheme="majorHAnsi" w:cstheme="majorBidi"/>
      </w:rPr>
      <w:tblPr/>
      <w:tcPr>
        <w:tcBorders>
          <w:top w:val="nil"/>
          <w:bottom w:val="single" w:sz="8" w:space="0" w:color="A5A5A5" w:themeColor="accent3"/>
        </w:tcBorders>
      </w:tcPr>
    </w:tblStylePr>
    <w:tblStylePr w:type="lastRow">
      <w:rPr>
        <w:b/>
        <w:bCs/>
        <w:color w:val="44546A" w:themeColor="text2"/>
      </w:rPr>
      <w:tblPr/>
      <w:tcPr>
        <w:tcBorders>
          <w:top w:val="single" w:sz="8" w:space="0" w:color="A5A5A5" w:themeColor="accent3"/>
          <w:bottom w:val="single" w:sz="8" w:space="0" w:color="A5A5A5" w:themeColor="accent3"/>
        </w:tcBorders>
      </w:tcPr>
    </w:tblStylePr>
    <w:tblStylePr w:type="firstCol">
      <w:rPr>
        <w:b/>
        <w:bCs/>
      </w:rPr>
    </w:tblStylePr>
    <w:tblStylePr w:type="lastCol">
      <w:rPr>
        <w:b/>
        <w:bCs/>
      </w:rPr>
      <w:tblPr/>
      <w:tcPr>
        <w:tcBorders>
          <w:top w:val="single" w:sz="8" w:space="0" w:color="A5A5A5" w:themeColor="accent3"/>
          <w:bottom w:val="single" w:sz="8" w:space="0" w:color="A5A5A5" w:themeColor="accent3"/>
        </w:tcBorders>
      </w:tcPr>
    </w:tblStylePr>
    <w:tblStylePr w:type="band1Vert">
      <w:tblPr/>
      <w:tcPr>
        <w:shd w:val="clear" w:color="auto" w:fill="E8E8E8" w:themeFill="accent3" w:themeFillTint="3F"/>
      </w:tcPr>
    </w:tblStylePr>
    <w:tblStylePr w:type="band1Horz">
      <w:tblPr/>
      <w:tcPr>
        <w:shd w:val="clear" w:color="auto" w:fill="E8E8E8" w:themeFill="accent3" w:themeFillTint="3F"/>
      </w:tcPr>
    </w:tblStylePr>
  </w:style>
  <w:style w:type="table" w:styleId="MediumList1-Accent4">
    <w:name w:val="Medium List 1 Accent 4"/>
    <w:basedOn w:val="TableNormal"/>
    <w:uiPriority w:val="65"/>
    <w:semiHidden/>
    <w:unhideWhenUsed/>
    <w:rsid w:val="008E199F"/>
    <w:pPr>
      <w:spacing w:after="0" w:line="240" w:lineRule="auto"/>
    </w:pPr>
    <w:rPr>
      <w:color w:val="000000" w:themeColor="text1"/>
    </w:rPr>
    <w:tblPr>
      <w:tblStyleRowBandSize w:val="1"/>
      <w:tblStyleColBandSize w:val="1"/>
      <w:tblBorders>
        <w:top w:val="single" w:sz="8" w:space="0" w:color="FFC000" w:themeColor="accent4"/>
        <w:bottom w:val="single" w:sz="8" w:space="0" w:color="FFC000" w:themeColor="accent4"/>
      </w:tblBorders>
    </w:tblPr>
    <w:tblStylePr w:type="firstRow">
      <w:rPr>
        <w:rFonts w:asciiTheme="majorHAnsi" w:eastAsiaTheme="majorEastAsia" w:hAnsiTheme="majorHAnsi" w:cstheme="majorBidi"/>
      </w:rPr>
      <w:tblPr/>
      <w:tcPr>
        <w:tcBorders>
          <w:top w:val="nil"/>
          <w:bottom w:val="single" w:sz="8" w:space="0" w:color="FFC000" w:themeColor="accent4"/>
        </w:tcBorders>
      </w:tcPr>
    </w:tblStylePr>
    <w:tblStylePr w:type="lastRow">
      <w:rPr>
        <w:b/>
        <w:bCs/>
        <w:color w:val="44546A" w:themeColor="text2"/>
      </w:rPr>
      <w:tblPr/>
      <w:tcPr>
        <w:tcBorders>
          <w:top w:val="single" w:sz="8" w:space="0" w:color="FFC000" w:themeColor="accent4"/>
          <w:bottom w:val="single" w:sz="8" w:space="0" w:color="FFC000" w:themeColor="accent4"/>
        </w:tcBorders>
      </w:tcPr>
    </w:tblStylePr>
    <w:tblStylePr w:type="firstCol">
      <w:rPr>
        <w:b/>
        <w:bCs/>
      </w:rPr>
    </w:tblStylePr>
    <w:tblStylePr w:type="lastCol">
      <w:rPr>
        <w:b/>
        <w:bCs/>
      </w:rPr>
      <w:tblPr/>
      <w:tcPr>
        <w:tcBorders>
          <w:top w:val="single" w:sz="8" w:space="0" w:color="FFC000" w:themeColor="accent4"/>
          <w:bottom w:val="single" w:sz="8" w:space="0" w:color="FFC000" w:themeColor="accent4"/>
        </w:tcBorders>
      </w:tcPr>
    </w:tblStylePr>
    <w:tblStylePr w:type="band1Vert">
      <w:tblPr/>
      <w:tcPr>
        <w:shd w:val="clear" w:color="auto" w:fill="FFEFC0" w:themeFill="accent4" w:themeFillTint="3F"/>
      </w:tcPr>
    </w:tblStylePr>
    <w:tblStylePr w:type="band1Horz">
      <w:tblPr/>
      <w:tcPr>
        <w:shd w:val="clear" w:color="auto" w:fill="FFEFC0" w:themeFill="accent4" w:themeFillTint="3F"/>
      </w:tcPr>
    </w:tblStylePr>
  </w:style>
  <w:style w:type="table" w:styleId="MediumList1-Accent5">
    <w:name w:val="Medium List 1 Accent 5"/>
    <w:basedOn w:val="TableNormal"/>
    <w:uiPriority w:val="65"/>
    <w:semiHidden/>
    <w:unhideWhenUsed/>
    <w:rsid w:val="008E199F"/>
    <w:pPr>
      <w:spacing w:after="0" w:line="240" w:lineRule="auto"/>
    </w:pPr>
    <w:rPr>
      <w:color w:val="000000" w:themeColor="text1"/>
    </w:rPr>
    <w:tblPr>
      <w:tblStyleRowBandSize w:val="1"/>
      <w:tblStyleColBandSize w:val="1"/>
      <w:tblBorders>
        <w:top w:val="single" w:sz="8" w:space="0" w:color="5B9BD5" w:themeColor="accent5"/>
        <w:bottom w:val="single" w:sz="8" w:space="0" w:color="5B9BD5" w:themeColor="accent5"/>
      </w:tblBorders>
    </w:tblPr>
    <w:tblStylePr w:type="firstRow">
      <w:rPr>
        <w:rFonts w:asciiTheme="majorHAnsi" w:eastAsiaTheme="majorEastAsia" w:hAnsiTheme="majorHAnsi" w:cstheme="majorBidi"/>
      </w:rPr>
      <w:tblPr/>
      <w:tcPr>
        <w:tcBorders>
          <w:top w:val="nil"/>
          <w:bottom w:val="single" w:sz="8" w:space="0" w:color="5B9BD5" w:themeColor="accent5"/>
        </w:tcBorders>
      </w:tcPr>
    </w:tblStylePr>
    <w:tblStylePr w:type="lastRow">
      <w:rPr>
        <w:b/>
        <w:bCs/>
        <w:color w:val="44546A" w:themeColor="text2"/>
      </w:rPr>
      <w:tblPr/>
      <w:tcPr>
        <w:tcBorders>
          <w:top w:val="single" w:sz="8" w:space="0" w:color="5B9BD5" w:themeColor="accent5"/>
          <w:bottom w:val="single" w:sz="8" w:space="0" w:color="5B9BD5" w:themeColor="accent5"/>
        </w:tcBorders>
      </w:tcPr>
    </w:tblStylePr>
    <w:tblStylePr w:type="firstCol">
      <w:rPr>
        <w:b/>
        <w:bCs/>
      </w:rPr>
    </w:tblStylePr>
    <w:tblStylePr w:type="lastCol">
      <w:rPr>
        <w:b/>
        <w:bCs/>
      </w:rPr>
      <w:tblPr/>
      <w:tcPr>
        <w:tcBorders>
          <w:top w:val="single" w:sz="8" w:space="0" w:color="5B9BD5" w:themeColor="accent5"/>
          <w:bottom w:val="single" w:sz="8" w:space="0" w:color="5B9BD5" w:themeColor="accent5"/>
        </w:tcBorders>
      </w:tcPr>
    </w:tblStylePr>
    <w:tblStylePr w:type="band1Vert">
      <w:tblPr/>
      <w:tcPr>
        <w:shd w:val="clear" w:color="auto" w:fill="D6E6F4" w:themeFill="accent5" w:themeFillTint="3F"/>
      </w:tcPr>
    </w:tblStylePr>
    <w:tblStylePr w:type="band1Horz">
      <w:tblPr/>
      <w:tcPr>
        <w:shd w:val="clear" w:color="auto" w:fill="D6E6F4" w:themeFill="accent5" w:themeFillTint="3F"/>
      </w:tcPr>
    </w:tblStylePr>
  </w:style>
  <w:style w:type="table" w:styleId="MediumList1-Accent6">
    <w:name w:val="Medium List 1 Accent 6"/>
    <w:basedOn w:val="TableNormal"/>
    <w:uiPriority w:val="65"/>
    <w:semiHidden/>
    <w:unhideWhenUsed/>
    <w:rsid w:val="008E199F"/>
    <w:pPr>
      <w:spacing w:after="0" w:line="240" w:lineRule="auto"/>
    </w:pPr>
    <w:rPr>
      <w:color w:val="000000" w:themeColor="text1"/>
    </w:rPr>
    <w:tblPr>
      <w:tblStyleRowBandSize w:val="1"/>
      <w:tblStyleColBandSize w:val="1"/>
      <w:tblBorders>
        <w:top w:val="single" w:sz="8" w:space="0" w:color="70AD47" w:themeColor="accent6"/>
        <w:bottom w:val="single" w:sz="8" w:space="0" w:color="70AD47" w:themeColor="accent6"/>
      </w:tblBorders>
    </w:tblPr>
    <w:tblStylePr w:type="firstRow">
      <w:rPr>
        <w:rFonts w:asciiTheme="majorHAnsi" w:eastAsiaTheme="majorEastAsia" w:hAnsiTheme="majorHAnsi" w:cstheme="majorBidi"/>
      </w:rPr>
      <w:tblPr/>
      <w:tcPr>
        <w:tcBorders>
          <w:top w:val="nil"/>
          <w:bottom w:val="single" w:sz="8" w:space="0" w:color="70AD47" w:themeColor="accent6"/>
        </w:tcBorders>
      </w:tcPr>
    </w:tblStylePr>
    <w:tblStylePr w:type="lastRow">
      <w:rPr>
        <w:b/>
        <w:bCs/>
        <w:color w:val="44546A" w:themeColor="text2"/>
      </w:rPr>
      <w:tblPr/>
      <w:tcPr>
        <w:tcBorders>
          <w:top w:val="single" w:sz="8" w:space="0" w:color="70AD47" w:themeColor="accent6"/>
          <w:bottom w:val="single" w:sz="8" w:space="0" w:color="70AD47" w:themeColor="accent6"/>
        </w:tcBorders>
      </w:tcPr>
    </w:tblStylePr>
    <w:tblStylePr w:type="firstCol">
      <w:rPr>
        <w:b/>
        <w:bCs/>
      </w:rPr>
    </w:tblStylePr>
    <w:tblStylePr w:type="lastCol">
      <w:rPr>
        <w:b/>
        <w:bCs/>
      </w:rPr>
      <w:tblPr/>
      <w:tcPr>
        <w:tcBorders>
          <w:top w:val="single" w:sz="8" w:space="0" w:color="70AD47" w:themeColor="accent6"/>
          <w:bottom w:val="single" w:sz="8" w:space="0" w:color="70AD47" w:themeColor="accent6"/>
        </w:tcBorders>
      </w:tcPr>
    </w:tblStylePr>
    <w:tblStylePr w:type="band1Vert">
      <w:tblPr/>
      <w:tcPr>
        <w:shd w:val="clear" w:color="auto" w:fill="DBEBD0" w:themeFill="accent6" w:themeFillTint="3F"/>
      </w:tcPr>
    </w:tblStylePr>
    <w:tblStylePr w:type="band1Horz">
      <w:tblPr/>
      <w:tcPr>
        <w:shd w:val="clear" w:color="auto" w:fill="DBEBD0" w:themeFill="accent6" w:themeFillTint="3F"/>
      </w:tcPr>
    </w:tblStylePr>
  </w:style>
  <w:style w:type="table" w:styleId="MediumList2">
    <w:name w:val="Medium List 2"/>
    <w:basedOn w:val="TableNormal"/>
    <w:uiPriority w:val="66"/>
    <w:semiHidden/>
    <w:unhideWhenUsed/>
    <w:rsid w:val="008E199F"/>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rPr>
        <w:sz w:val="24"/>
        <w:szCs w:val="24"/>
      </w:rPr>
      <w:tblPr/>
      <w:tcPr>
        <w:tcBorders>
          <w:top w:val="nil"/>
          <w:left w:val="nil"/>
          <w:bottom w:val="single" w:sz="24" w:space="0" w:color="000000" w:themeColor="text1"/>
          <w:right w:val="nil"/>
          <w:insideH w:val="nil"/>
          <w:insideV w:val="nil"/>
        </w:tcBorders>
        <w:shd w:val="clear" w:color="auto" w:fill="FFFFFF" w:themeFill="background1"/>
      </w:tcPr>
    </w:tblStylePr>
    <w:tblStylePr w:type="lastRow">
      <w:tblPr/>
      <w:tcPr>
        <w:tcBorders>
          <w:top w:val="single" w:sz="8" w:space="0" w:color="000000" w:themeColor="tex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000000" w:themeColor="text1"/>
          <w:insideH w:val="nil"/>
          <w:insideV w:val="nil"/>
        </w:tcBorders>
        <w:shd w:val="clear" w:color="auto" w:fill="FFFFFF" w:themeFill="background1"/>
      </w:tcPr>
    </w:tblStylePr>
    <w:tblStylePr w:type="lastCol">
      <w:tblPr/>
      <w:tcPr>
        <w:tcBorders>
          <w:top w:val="nil"/>
          <w:left w:val="single" w:sz="8" w:space="0" w:color="000000" w:themeColor="tex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top w:val="nil"/>
          <w:bottom w:val="nil"/>
          <w:insideH w:val="nil"/>
          <w:insideV w:val="nil"/>
        </w:tcBorders>
        <w:shd w:val="clear" w:color="auto" w:fill="C0C0C0" w:themeFill="text1"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1">
    <w:name w:val="Medium List 2 Accent 1"/>
    <w:basedOn w:val="TableNormal"/>
    <w:uiPriority w:val="66"/>
    <w:semiHidden/>
    <w:unhideWhenUsed/>
    <w:rsid w:val="008E199F"/>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4472C4" w:themeColor="accent1"/>
        <w:left w:val="single" w:sz="8" w:space="0" w:color="4472C4" w:themeColor="accent1"/>
        <w:bottom w:val="single" w:sz="8" w:space="0" w:color="4472C4" w:themeColor="accent1"/>
        <w:right w:val="single" w:sz="8" w:space="0" w:color="4472C4" w:themeColor="accent1"/>
      </w:tblBorders>
    </w:tblPr>
    <w:tblStylePr w:type="firstRow">
      <w:rPr>
        <w:sz w:val="24"/>
        <w:szCs w:val="24"/>
      </w:rPr>
      <w:tblPr/>
      <w:tcPr>
        <w:tcBorders>
          <w:top w:val="nil"/>
          <w:left w:val="nil"/>
          <w:bottom w:val="single" w:sz="24" w:space="0" w:color="4472C4" w:themeColor="accent1"/>
          <w:right w:val="nil"/>
          <w:insideH w:val="nil"/>
          <w:insideV w:val="nil"/>
        </w:tcBorders>
        <w:shd w:val="clear" w:color="auto" w:fill="FFFFFF" w:themeFill="background1"/>
      </w:tcPr>
    </w:tblStylePr>
    <w:tblStylePr w:type="lastRow">
      <w:tblPr/>
      <w:tcPr>
        <w:tcBorders>
          <w:top w:val="single" w:sz="8" w:space="0" w:color="4472C4" w:themeColor="accen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4472C4" w:themeColor="accent1"/>
          <w:insideH w:val="nil"/>
          <w:insideV w:val="nil"/>
        </w:tcBorders>
        <w:shd w:val="clear" w:color="auto" w:fill="FFFFFF" w:themeFill="background1"/>
      </w:tcPr>
    </w:tblStylePr>
    <w:tblStylePr w:type="lastCol">
      <w:tblPr/>
      <w:tcPr>
        <w:tcBorders>
          <w:top w:val="nil"/>
          <w:left w:val="single" w:sz="8" w:space="0" w:color="4472C4" w:themeColor="accen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0DBF0" w:themeFill="accent1" w:themeFillTint="3F"/>
      </w:tcPr>
    </w:tblStylePr>
    <w:tblStylePr w:type="band1Horz">
      <w:tblPr/>
      <w:tcPr>
        <w:tcBorders>
          <w:top w:val="nil"/>
          <w:bottom w:val="nil"/>
          <w:insideH w:val="nil"/>
          <w:insideV w:val="nil"/>
        </w:tcBorders>
        <w:shd w:val="clear" w:color="auto" w:fill="D0DBF0" w:themeFill="accent1"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2">
    <w:name w:val="Medium List 2 Accent 2"/>
    <w:basedOn w:val="TableNormal"/>
    <w:uiPriority w:val="66"/>
    <w:semiHidden/>
    <w:unhideWhenUsed/>
    <w:rsid w:val="008E199F"/>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ED7D31" w:themeColor="accent2"/>
        <w:left w:val="single" w:sz="8" w:space="0" w:color="ED7D31" w:themeColor="accent2"/>
        <w:bottom w:val="single" w:sz="8" w:space="0" w:color="ED7D31" w:themeColor="accent2"/>
        <w:right w:val="single" w:sz="8" w:space="0" w:color="ED7D31" w:themeColor="accent2"/>
      </w:tblBorders>
    </w:tblPr>
    <w:tblStylePr w:type="firstRow">
      <w:rPr>
        <w:sz w:val="24"/>
        <w:szCs w:val="24"/>
      </w:rPr>
      <w:tblPr/>
      <w:tcPr>
        <w:tcBorders>
          <w:top w:val="nil"/>
          <w:left w:val="nil"/>
          <w:bottom w:val="single" w:sz="24" w:space="0" w:color="ED7D31" w:themeColor="accent2"/>
          <w:right w:val="nil"/>
          <w:insideH w:val="nil"/>
          <w:insideV w:val="nil"/>
        </w:tcBorders>
        <w:shd w:val="clear" w:color="auto" w:fill="FFFFFF" w:themeFill="background1"/>
      </w:tcPr>
    </w:tblStylePr>
    <w:tblStylePr w:type="lastRow">
      <w:tblPr/>
      <w:tcPr>
        <w:tcBorders>
          <w:top w:val="single" w:sz="8" w:space="0" w:color="ED7D31" w:themeColor="accent2"/>
          <w:left w:val="nil"/>
          <w:right w:val="nil"/>
          <w:insideH w:val="nil"/>
          <w:insideV w:val="nil"/>
        </w:tcBorders>
        <w:shd w:val="clear" w:color="auto" w:fill="FFFFFF" w:themeFill="background1"/>
      </w:tcPr>
    </w:tblStylePr>
    <w:tblStylePr w:type="firstCol">
      <w:tblPr/>
      <w:tcPr>
        <w:tcBorders>
          <w:top w:val="nil"/>
          <w:left w:val="nil"/>
          <w:bottom w:val="nil"/>
          <w:right w:val="single" w:sz="8" w:space="0" w:color="ED7D31" w:themeColor="accent2"/>
          <w:insideH w:val="nil"/>
          <w:insideV w:val="nil"/>
        </w:tcBorders>
        <w:shd w:val="clear" w:color="auto" w:fill="FFFFFF" w:themeFill="background1"/>
      </w:tcPr>
    </w:tblStylePr>
    <w:tblStylePr w:type="lastCol">
      <w:tblPr/>
      <w:tcPr>
        <w:tcBorders>
          <w:top w:val="nil"/>
          <w:left w:val="single" w:sz="8" w:space="0" w:color="ED7D31" w:themeColor="accent2"/>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FADECB" w:themeFill="accent2" w:themeFillTint="3F"/>
      </w:tcPr>
    </w:tblStylePr>
    <w:tblStylePr w:type="band1Horz">
      <w:tblPr/>
      <w:tcPr>
        <w:tcBorders>
          <w:top w:val="nil"/>
          <w:bottom w:val="nil"/>
          <w:insideH w:val="nil"/>
          <w:insideV w:val="nil"/>
        </w:tcBorders>
        <w:shd w:val="clear" w:color="auto" w:fill="FADECB" w:themeFill="accent2"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3">
    <w:name w:val="Medium List 2 Accent 3"/>
    <w:basedOn w:val="TableNormal"/>
    <w:uiPriority w:val="66"/>
    <w:semiHidden/>
    <w:unhideWhenUsed/>
    <w:rsid w:val="008E199F"/>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A5A5A5" w:themeColor="accent3"/>
        <w:left w:val="single" w:sz="8" w:space="0" w:color="A5A5A5" w:themeColor="accent3"/>
        <w:bottom w:val="single" w:sz="8" w:space="0" w:color="A5A5A5" w:themeColor="accent3"/>
        <w:right w:val="single" w:sz="8" w:space="0" w:color="A5A5A5" w:themeColor="accent3"/>
      </w:tblBorders>
    </w:tblPr>
    <w:tblStylePr w:type="firstRow">
      <w:rPr>
        <w:sz w:val="24"/>
        <w:szCs w:val="24"/>
      </w:rPr>
      <w:tblPr/>
      <w:tcPr>
        <w:tcBorders>
          <w:top w:val="nil"/>
          <w:left w:val="nil"/>
          <w:bottom w:val="single" w:sz="24" w:space="0" w:color="A5A5A5" w:themeColor="accent3"/>
          <w:right w:val="nil"/>
          <w:insideH w:val="nil"/>
          <w:insideV w:val="nil"/>
        </w:tcBorders>
        <w:shd w:val="clear" w:color="auto" w:fill="FFFFFF" w:themeFill="background1"/>
      </w:tcPr>
    </w:tblStylePr>
    <w:tblStylePr w:type="lastRow">
      <w:tblPr/>
      <w:tcPr>
        <w:tcBorders>
          <w:top w:val="single" w:sz="8" w:space="0" w:color="A5A5A5" w:themeColor="accent3"/>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A5A5A5" w:themeColor="accent3"/>
          <w:insideH w:val="nil"/>
          <w:insideV w:val="nil"/>
        </w:tcBorders>
        <w:shd w:val="clear" w:color="auto" w:fill="FFFFFF" w:themeFill="background1"/>
      </w:tcPr>
    </w:tblStylePr>
    <w:tblStylePr w:type="lastCol">
      <w:tblPr/>
      <w:tcPr>
        <w:tcBorders>
          <w:top w:val="nil"/>
          <w:left w:val="single" w:sz="8" w:space="0" w:color="A5A5A5" w:themeColor="accent3"/>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8E8E8" w:themeFill="accent3" w:themeFillTint="3F"/>
      </w:tcPr>
    </w:tblStylePr>
    <w:tblStylePr w:type="band1Horz">
      <w:tblPr/>
      <w:tcPr>
        <w:tcBorders>
          <w:top w:val="nil"/>
          <w:bottom w:val="nil"/>
          <w:insideH w:val="nil"/>
          <w:insideV w:val="nil"/>
        </w:tcBorders>
        <w:shd w:val="clear" w:color="auto" w:fill="E8E8E8" w:themeFill="accent3"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4">
    <w:name w:val="Medium List 2 Accent 4"/>
    <w:basedOn w:val="TableNormal"/>
    <w:uiPriority w:val="66"/>
    <w:semiHidden/>
    <w:unhideWhenUsed/>
    <w:rsid w:val="008E199F"/>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FFC000" w:themeColor="accent4"/>
        <w:left w:val="single" w:sz="8" w:space="0" w:color="FFC000" w:themeColor="accent4"/>
        <w:bottom w:val="single" w:sz="8" w:space="0" w:color="FFC000" w:themeColor="accent4"/>
        <w:right w:val="single" w:sz="8" w:space="0" w:color="FFC000" w:themeColor="accent4"/>
      </w:tblBorders>
    </w:tblPr>
    <w:tblStylePr w:type="firstRow">
      <w:rPr>
        <w:sz w:val="24"/>
        <w:szCs w:val="24"/>
      </w:rPr>
      <w:tblPr/>
      <w:tcPr>
        <w:tcBorders>
          <w:top w:val="nil"/>
          <w:left w:val="nil"/>
          <w:bottom w:val="single" w:sz="24" w:space="0" w:color="FFC000" w:themeColor="accent4"/>
          <w:right w:val="nil"/>
          <w:insideH w:val="nil"/>
          <w:insideV w:val="nil"/>
        </w:tcBorders>
        <w:shd w:val="clear" w:color="auto" w:fill="FFFFFF" w:themeFill="background1"/>
      </w:tcPr>
    </w:tblStylePr>
    <w:tblStylePr w:type="lastRow">
      <w:tblPr/>
      <w:tcPr>
        <w:tcBorders>
          <w:top w:val="single" w:sz="8" w:space="0" w:color="FFC000" w:themeColor="accent4"/>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FFC000" w:themeColor="accent4"/>
          <w:insideH w:val="nil"/>
          <w:insideV w:val="nil"/>
        </w:tcBorders>
        <w:shd w:val="clear" w:color="auto" w:fill="FFFFFF" w:themeFill="background1"/>
      </w:tcPr>
    </w:tblStylePr>
    <w:tblStylePr w:type="lastCol">
      <w:tblPr/>
      <w:tcPr>
        <w:tcBorders>
          <w:top w:val="nil"/>
          <w:left w:val="single" w:sz="8" w:space="0" w:color="FFC000" w:themeColor="accent4"/>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FFEFC0" w:themeFill="accent4" w:themeFillTint="3F"/>
      </w:tcPr>
    </w:tblStylePr>
    <w:tblStylePr w:type="band1Horz">
      <w:tblPr/>
      <w:tcPr>
        <w:tcBorders>
          <w:top w:val="nil"/>
          <w:bottom w:val="nil"/>
          <w:insideH w:val="nil"/>
          <w:insideV w:val="nil"/>
        </w:tcBorders>
        <w:shd w:val="clear" w:color="auto" w:fill="FFEFC0" w:themeFill="accent4"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5">
    <w:name w:val="Medium List 2 Accent 5"/>
    <w:basedOn w:val="TableNormal"/>
    <w:uiPriority w:val="66"/>
    <w:semiHidden/>
    <w:unhideWhenUsed/>
    <w:rsid w:val="008E199F"/>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5B9BD5" w:themeColor="accent5"/>
        <w:left w:val="single" w:sz="8" w:space="0" w:color="5B9BD5" w:themeColor="accent5"/>
        <w:bottom w:val="single" w:sz="8" w:space="0" w:color="5B9BD5" w:themeColor="accent5"/>
        <w:right w:val="single" w:sz="8" w:space="0" w:color="5B9BD5" w:themeColor="accent5"/>
      </w:tblBorders>
    </w:tblPr>
    <w:tblStylePr w:type="firstRow">
      <w:rPr>
        <w:sz w:val="24"/>
        <w:szCs w:val="24"/>
      </w:rPr>
      <w:tblPr/>
      <w:tcPr>
        <w:tcBorders>
          <w:top w:val="nil"/>
          <w:left w:val="nil"/>
          <w:bottom w:val="single" w:sz="24" w:space="0" w:color="5B9BD5" w:themeColor="accent5"/>
          <w:right w:val="nil"/>
          <w:insideH w:val="nil"/>
          <w:insideV w:val="nil"/>
        </w:tcBorders>
        <w:shd w:val="clear" w:color="auto" w:fill="FFFFFF" w:themeFill="background1"/>
      </w:tcPr>
    </w:tblStylePr>
    <w:tblStylePr w:type="lastRow">
      <w:tblPr/>
      <w:tcPr>
        <w:tcBorders>
          <w:top w:val="single" w:sz="8" w:space="0" w:color="5B9BD5" w:themeColor="accent5"/>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5B9BD5" w:themeColor="accent5"/>
          <w:insideH w:val="nil"/>
          <w:insideV w:val="nil"/>
        </w:tcBorders>
        <w:shd w:val="clear" w:color="auto" w:fill="FFFFFF" w:themeFill="background1"/>
      </w:tcPr>
    </w:tblStylePr>
    <w:tblStylePr w:type="lastCol">
      <w:tblPr/>
      <w:tcPr>
        <w:tcBorders>
          <w:top w:val="nil"/>
          <w:left w:val="single" w:sz="8" w:space="0" w:color="5B9BD5" w:themeColor="accent5"/>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6E6F4" w:themeFill="accent5" w:themeFillTint="3F"/>
      </w:tcPr>
    </w:tblStylePr>
    <w:tblStylePr w:type="band1Horz">
      <w:tblPr/>
      <w:tcPr>
        <w:tcBorders>
          <w:top w:val="nil"/>
          <w:bottom w:val="nil"/>
          <w:insideH w:val="nil"/>
          <w:insideV w:val="nil"/>
        </w:tcBorders>
        <w:shd w:val="clear" w:color="auto" w:fill="D6E6F4" w:themeFill="accent5"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6">
    <w:name w:val="Medium List 2 Accent 6"/>
    <w:basedOn w:val="TableNormal"/>
    <w:uiPriority w:val="66"/>
    <w:semiHidden/>
    <w:unhideWhenUsed/>
    <w:rsid w:val="008E199F"/>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70AD47" w:themeColor="accent6"/>
        <w:left w:val="single" w:sz="8" w:space="0" w:color="70AD47" w:themeColor="accent6"/>
        <w:bottom w:val="single" w:sz="8" w:space="0" w:color="70AD47" w:themeColor="accent6"/>
        <w:right w:val="single" w:sz="8" w:space="0" w:color="70AD47" w:themeColor="accent6"/>
      </w:tblBorders>
    </w:tblPr>
    <w:tblStylePr w:type="firstRow">
      <w:rPr>
        <w:sz w:val="24"/>
        <w:szCs w:val="24"/>
      </w:rPr>
      <w:tblPr/>
      <w:tcPr>
        <w:tcBorders>
          <w:top w:val="nil"/>
          <w:left w:val="nil"/>
          <w:bottom w:val="single" w:sz="24" w:space="0" w:color="70AD47" w:themeColor="accent6"/>
          <w:right w:val="nil"/>
          <w:insideH w:val="nil"/>
          <w:insideV w:val="nil"/>
        </w:tcBorders>
        <w:shd w:val="clear" w:color="auto" w:fill="FFFFFF" w:themeFill="background1"/>
      </w:tcPr>
    </w:tblStylePr>
    <w:tblStylePr w:type="lastRow">
      <w:tblPr/>
      <w:tcPr>
        <w:tcBorders>
          <w:top w:val="single" w:sz="8" w:space="0" w:color="70AD47" w:themeColor="accent6"/>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70AD47" w:themeColor="accent6"/>
          <w:insideH w:val="nil"/>
          <w:insideV w:val="nil"/>
        </w:tcBorders>
        <w:shd w:val="clear" w:color="auto" w:fill="FFFFFF" w:themeFill="background1"/>
      </w:tcPr>
    </w:tblStylePr>
    <w:tblStylePr w:type="lastCol">
      <w:tblPr/>
      <w:tcPr>
        <w:tcBorders>
          <w:top w:val="nil"/>
          <w:left w:val="single" w:sz="8" w:space="0" w:color="70AD47" w:themeColor="accent6"/>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BEBD0" w:themeFill="accent6" w:themeFillTint="3F"/>
      </w:tcPr>
    </w:tblStylePr>
    <w:tblStylePr w:type="band1Horz">
      <w:tblPr/>
      <w:tcPr>
        <w:tcBorders>
          <w:top w:val="nil"/>
          <w:bottom w:val="nil"/>
          <w:insideH w:val="nil"/>
          <w:insideV w:val="nil"/>
        </w:tcBorders>
        <w:shd w:val="clear" w:color="auto" w:fill="DBEBD0" w:themeFill="accent6"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Shading1">
    <w:name w:val="Medium Shading 1"/>
    <w:basedOn w:val="TableNormal"/>
    <w:uiPriority w:val="63"/>
    <w:semiHidden/>
    <w:unhideWhenUsed/>
    <w:rsid w:val="008E199F"/>
    <w:pPr>
      <w:spacing w:after="0" w:line="240" w:lineRule="auto"/>
    </w:pPr>
    <w:tblPr>
      <w:tblStyleRowBandSize w:val="1"/>
      <w:tblStyleColBandSize w:val="1"/>
      <w:tbl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single" w:sz="8" w:space="0" w:color="404040" w:themeColor="text1" w:themeTint="BF"/>
      </w:tblBorders>
    </w:tblPr>
    <w:tblStylePr w:type="firstRow">
      <w:pPr>
        <w:spacing w:before="0" w:after="0" w:line="240" w:lineRule="auto"/>
      </w:pPr>
      <w:rPr>
        <w:b/>
        <w:bCs/>
        <w:color w:val="FFFFFF" w:themeColor="background1"/>
      </w:rPr>
      <w:tblPr/>
      <w:tcPr>
        <w:tc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nil"/>
          <w:insideV w:val="nil"/>
        </w:tcBorders>
        <w:shd w:val="clear" w:color="auto" w:fill="000000" w:themeFill="text1"/>
      </w:tcPr>
    </w:tblStylePr>
    <w:tblStylePr w:type="lastRow">
      <w:pPr>
        <w:spacing w:before="0" w:after="0" w:line="240" w:lineRule="auto"/>
      </w:pPr>
      <w:rPr>
        <w:b/>
        <w:bCs/>
      </w:rPr>
      <w:tblPr/>
      <w:tcPr>
        <w:tcBorders>
          <w:top w:val="double" w:sz="6"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nil"/>
          <w:insideV w:val="nil"/>
        </w:tcBorders>
      </w:tcPr>
    </w:tblStylePr>
    <w:tblStylePr w:type="firstCol">
      <w:rPr>
        <w:b/>
        <w:bCs/>
      </w:rPr>
    </w:tblStylePr>
    <w:tblStylePr w:type="lastCol">
      <w:rPr>
        <w:b/>
        <w:bCs/>
      </w:rPr>
    </w:tblStylePr>
    <w:tblStylePr w:type="band1Vert">
      <w:tblPr/>
      <w:tcPr>
        <w:shd w:val="clear" w:color="auto" w:fill="C0C0C0" w:themeFill="text1" w:themeFillTint="3F"/>
      </w:tcPr>
    </w:tblStylePr>
    <w:tblStylePr w:type="band1Horz">
      <w:tblPr/>
      <w:tcPr>
        <w:tcBorders>
          <w:insideH w:val="nil"/>
          <w:insideV w:val="nil"/>
        </w:tcBorders>
        <w:shd w:val="clear" w:color="auto" w:fill="C0C0C0" w:themeFill="text1" w:themeFillTint="3F"/>
      </w:tcPr>
    </w:tblStylePr>
    <w:tblStylePr w:type="band2Horz">
      <w:tblPr/>
      <w:tcPr>
        <w:tcBorders>
          <w:insideH w:val="nil"/>
          <w:insideV w:val="nil"/>
        </w:tcBorders>
      </w:tcPr>
    </w:tblStylePr>
  </w:style>
  <w:style w:type="table" w:styleId="MediumShading1-Accent1">
    <w:name w:val="Medium Shading 1 Accent 1"/>
    <w:basedOn w:val="TableNormal"/>
    <w:uiPriority w:val="63"/>
    <w:semiHidden/>
    <w:unhideWhenUsed/>
    <w:rsid w:val="008E199F"/>
    <w:pPr>
      <w:spacing w:after="0" w:line="240" w:lineRule="auto"/>
    </w:pPr>
    <w:tblPr>
      <w:tblStyleRowBandSize w:val="1"/>
      <w:tblStyleColBandSize w:val="1"/>
      <w:tblBorders>
        <w:top w:val="single" w:sz="8" w:space="0" w:color="7295D2" w:themeColor="accent1" w:themeTint="BF"/>
        <w:left w:val="single" w:sz="8" w:space="0" w:color="7295D2" w:themeColor="accent1" w:themeTint="BF"/>
        <w:bottom w:val="single" w:sz="8" w:space="0" w:color="7295D2" w:themeColor="accent1" w:themeTint="BF"/>
        <w:right w:val="single" w:sz="8" w:space="0" w:color="7295D2" w:themeColor="accent1" w:themeTint="BF"/>
        <w:insideH w:val="single" w:sz="8" w:space="0" w:color="7295D2" w:themeColor="accent1" w:themeTint="BF"/>
      </w:tblBorders>
    </w:tblPr>
    <w:tblStylePr w:type="firstRow">
      <w:pPr>
        <w:spacing w:before="0" w:after="0" w:line="240" w:lineRule="auto"/>
      </w:pPr>
      <w:rPr>
        <w:b/>
        <w:bCs/>
        <w:color w:val="FFFFFF" w:themeColor="background1"/>
      </w:rPr>
      <w:tblPr/>
      <w:tcPr>
        <w:tcBorders>
          <w:top w:val="single" w:sz="8" w:space="0" w:color="7295D2" w:themeColor="accent1" w:themeTint="BF"/>
          <w:left w:val="single" w:sz="8" w:space="0" w:color="7295D2" w:themeColor="accent1" w:themeTint="BF"/>
          <w:bottom w:val="single" w:sz="8" w:space="0" w:color="7295D2" w:themeColor="accent1" w:themeTint="BF"/>
          <w:right w:val="single" w:sz="8" w:space="0" w:color="7295D2" w:themeColor="accent1" w:themeTint="BF"/>
          <w:insideH w:val="nil"/>
          <w:insideV w:val="nil"/>
        </w:tcBorders>
        <w:shd w:val="clear" w:color="auto" w:fill="4472C4" w:themeFill="accent1"/>
      </w:tcPr>
    </w:tblStylePr>
    <w:tblStylePr w:type="lastRow">
      <w:pPr>
        <w:spacing w:before="0" w:after="0" w:line="240" w:lineRule="auto"/>
      </w:pPr>
      <w:rPr>
        <w:b/>
        <w:bCs/>
      </w:rPr>
      <w:tblPr/>
      <w:tcPr>
        <w:tcBorders>
          <w:top w:val="double" w:sz="6" w:space="0" w:color="7295D2" w:themeColor="accent1" w:themeTint="BF"/>
          <w:left w:val="single" w:sz="8" w:space="0" w:color="7295D2" w:themeColor="accent1" w:themeTint="BF"/>
          <w:bottom w:val="single" w:sz="8" w:space="0" w:color="7295D2" w:themeColor="accent1" w:themeTint="BF"/>
          <w:right w:val="single" w:sz="8" w:space="0" w:color="7295D2" w:themeColor="accent1" w:themeTint="BF"/>
          <w:insideH w:val="nil"/>
          <w:insideV w:val="nil"/>
        </w:tcBorders>
      </w:tcPr>
    </w:tblStylePr>
    <w:tblStylePr w:type="firstCol">
      <w:rPr>
        <w:b/>
        <w:bCs/>
      </w:rPr>
    </w:tblStylePr>
    <w:tblStylePr w:type="lastCol">
      <w:rPr>
        <w:b/>
        <w:bCs/>
      </w:rPr>
    </w:tblStylePr>
    <w:tblStylePr w:type="band1Vert">
      <w:tblPr/>
      <w:tcPr>
        <w:shd w:val="clear" w:color="auto" w:fill="D0DBF0" w:themeFill="accent1" w:themeFillTint="3F"/>
      </w:tcPr>
    </w:tblStylePr>
    <w:tblStylePr w:type="band1Horz">
      <w:tblPr/>
      <w:tcPr>
        <w:tcBorders>
          <w:insideH w:val="nil"/>
          <w:insideV w:val="nil"/>
        </w:tcBorders>
        <w:shd w:val="clear" w:color="auto" w:fill="D0DBF0" w:themeFill="accent1" w:themeFillTint="3F"/>
      </w:tcPr>
    </w:tblStylePr>
    <w:tblStylePr w:type="band2Horz">
      <w:tblPr/>
      <w:tcPr>
        <w:tcBorders>
          <w:insideH w:val="nil"/>
          <w:insideV w:val="nil"/>
        </w:tcBorders>
      </w:tcPr>
    </w:tblStylePr>
  </w:style>
  <w:style w:type="table" w:styleId="MediumShading1-Accent2">
    <w:name w:val="Medium Shading 1 Accent 2"/>
    <w:basedOn w:val="TableNormal"/>
    <w:uiPriority w:val="63"/>
    <w:semiHidden/>
    <w:unhideWhenUsed/>
    <w:rsid w:val="008E199F"/>
    <w:pPr>
      <w:spacing w:after="0" w:line="240" w:lineRule="auto"/>
    </w:pPr>
    <w:tblPr>
      <w:tblStyleRowBandSize w:val="1"/>
      <w:tblStyleColBandSize w:val="1"/>
      <w:tblBorders>
        <w:top w:val="single" w:sz="8" w:space="0" w:color="F19D64" w:themeColor="accent2" w:themeTint="BF"/>
        <w:left w:val="single" w:sz="8" w:space="0" w:color="F19D64" w:themeColor="accent2" w:themeTint="BF"/>
        <w:bottom w:val="single" w:sz="8" w:space="0" w:color="F19D64" w:themeColor="accent2" w:themeTint="BF"/>
        <w:right w:val="single" w:sz="8" w:space="0" w:color="F19D64" w:themeColor="accent2" w:themeTint="BF"/>
        <w:insideH w:val="single" w:sz="8" w:space="0" w:color="F19D64" w:themeColor="accent2" w:themeTint="BF"/>
      </w:tblBorders>
    </w:tblPr>
    <w:tblStylePr w:type="firstRow">
      <w:pPr>
        <w:spacing w:before="0" w:after="0" w:line="240" w:lineRule="auto"/>
      </w:pPr>
      <w:rPr>
        <w:b/>
        <w:bCs/>
        <w:color w:val="FFFFFF" w:themeColor="background1"/>
      </w:rPr>
      <w:tblPr/>
      <w:tcPr>
        <w:tcBorders>
          <w:top w:val="single" w:sz="8" w:space="0" w:color="F19D64" w:themeColor="accent2" w:themeTint="BF"/>
          <w:left w:val="single" w:sz="8" w:space="0" w:color="F19D64" w:themeColor="accent2" w:themeTint="BF"/>
          <w:bottom w:val="single" w:sz="8" w:space="0" w:color="F19D64" w:themeColor="accent2" w:themeTint="BF"/>
          <w:right w:val="single" w:sz="8" w:space="0" w:color="F19D64" w:themeColor="accent2" w:themeTint="BF"/>
          <w:insideH w:val="nil"/>
          <w:insideV w:val="nil"/>
        </w:tcBorders>
        <w:shd w:val="clear" w:color="auto" w:fill="ED7D31" w:themeFill="accent2"/>
      </w:tcPr>
    </w:tblStylePr>
    <w:tblStylePr w:type="lastRow">
      <w:pPr>
        <w:spacing w:before="0" w:after="0" w:line="240" w:lineRule="auto"/>
      </w:pPr>
      <w:rPr>
        <w:b/>
        <w:bCs/>
      </w:rPr>
      <w:tblPr/>
      <w:tcPr>
        <w:tcBorders>
          <w:top w:val="double" w:sz="6" w:space="0" w:color="F19D64" w:themeColor="accent2" w:themeTint="BF"/>
          <w:left w:val="single" w:sz="8" w:space="0" w:color="F19D64" w:themeColor="accent2" w:themeTint="BF"/>
          <w:bottom w:val="single" w:sz="8" w:space="0" w:color="F19D64" w:themeColor="accent2" w:themeTint="BF"/>
          <w:right w:val="single" w:sz="8" w:space="0" w:color="F19D64" w:themeColor="accent2" w:themeTint="BF"/>
          <w:insideH w:val="nil"/>
          <w:insideV w:val="nil"/>
        </w:tcBorders>
      </w:tcPr>
    </w:tblStylePr>
    <w:tblStylePr w:type="firstCol">
      <w:rPr>
        <w:b/>
        <w:bCs/>
      </w:rPr>
    </w:tblStylePr>
    <w:tblStylePr w:type="lastCol">
      <w:rPr>
        <w:b/>
        <w:bCs/>
      </w:rPr>
    </w:tblStylePr>
    <w:tblStylePr w:type="band1Vert">
      <w:tblPr/>
      <w:tcPr>
        <w:shd w:val="clear" w:color="auto" w:fill="FADECB" w:themeFill="accent2" w:themeFillTint="3F"/>
      </w:tcPr>
    </w:tblStylePr>
    <w:tblStylePr w:type="band1Horz">
      <w:tblPr/>
      <w:tcPr>
        <w:tcBorders>
          <w:insideH w:val="nil"/>
          <w:insideV w:val="nil"/>
        </w:tcBorders>
        <w:shd w:val="clear" w:color="auto" w:fill="FADECB" w:themeFill="accent2" w:themeFillTint="3F"/>
      </w:tcPr>
    </w:tblStylePr>
    <w:tblStylePr w:type="band2Horz">
      <w:tblPr/>
      <w:tcPr>
        <w:tcBorders>
          <w:insideH w:val="nil"/>
          <w:insideV w:val="nil"/>
        </w:tcBorders>
      </w:tcPr>
    </w:tblStylePr>
  </w:style>
  <w:style w:type="table" w:styleId="MediumShading1-Accent3">
    <w:name w:val="Medium Shading 1 Accent 3"/>
    <w:basedOn w:val="TableNormal"/>
    <w:uiPriority w:val="63"/>
    <w:semiHidden/>
    <w:unhideWhenUsed/>
    <w:rsid w:val="008E199F"/>
    <w:pPr>
      <w:spacing w:after="0" w:line="240" w:lineRule="auto"/>
    </w:pPr>
    <w:tblPr>
      <w:tblStyleRowBandSize w:val="1"/>
      <w:tblStyleColBandSize w:val="1"/>
      <w:tblBorders>
        <w:top w:val="single" w:sz="8" w:space="0" w:color="BBBBBB" w:themeColor="accent3" w:themeTint="BF"/>
        <w:left w:val="single" w:sz="8" w:space="0" w:color="BBBBBB" w:themeColor="accent3" w:themeTint="BF"/>
        <w:bottom w:val="single" w:sz="8" w:space="0" w:color="BBBBBB" w:themeColor="accent3" w:themeTint="BF"/>
        <w:right w:val="single" w:sz="8" w:space="0" w:color="BBBBBB" w:themeColor="accent3" w:themeTint="BF"/>
        <w:insideH w:val="single" w:sz="8" w:space="0" w:color="BBBBBB" w:themeColor="accent3" w:themeTint="BF"/>
      </w:tblBorders>
    </w:tblPr>
    <w:tblStylePr w:type="firstRow">
      <w:pPr>
        <w:spacing w:before="0" w:after="0" w:line="240" w:lineRule="auto"/>
      </w:pPr>
      <w:rPr>
        <w:b/>
        <w:bCs/>
        <w:color w:val="FFFFFF" w:themeColor="background1"/>
      </w:rPr>
      <w:tblPr/>
      <w:tcPr>
        <w:tcBorders>
          <w:top w:val="single" w:sz="8" w:space="0" w:color="BBBBBB" w:themeColor="accent3" w:themeTint="BF"/>
          <w:left w:val="single" w:sz="8" w:space="0" w:color="BBBBBB" w:themeColor="accent3" w:themeTint="BF"/>
          <w:bottom w:val="single" w:sz="8" w:space="0" w:color="BBBBBB" w:themeColor="accent3" w:themeTint="BF"/>
          <w:right w:val="single" w:sz="8" w:space="0" w:color="BBBBBB" w:themeColor="accent3" w:themeTint="BF"/>
          <w:insideH w:val="nil"/>
          <w:insideV w:val="nil"/>
        </w:tcBorders>
        <w:shd w:val="clear" w:color="auto" w:fill="A5A5A5" w:themeFill="accent3"/>
      </w:tcPr>
    </w:tblStylePr>
    <w:tblStylePr w:type="lastRow">
      <w:pPr>
        <w:spacing w:before="0" w:after="0" w:line="240" w:lineRule="auto"/>
      </w:pPr>
      <w:rPr>
        <w:b/>
        <w:bCs/>
      </w:rPr>
      <w:tblPr/>
      <w:tcPr>
        <w:tcBorders>
          <w:top w:val="double" w:sz="6" w:space="0" w:color="BBBBBB" w:themeColor="accent3" w:themeTint="BF"/>
          <w:left w:val="single" w:sz="8" w:space="0" w:color="BBBBBB" w:themeColor="accent3" w:themeTint="BF"/>
          <w:bottom w:val="single" w:sz="8" w:space="0" w:color="BBBBBB" w:themeColor="accent3" w:themeTint="BF"/>
          <w:right w:val="single" w:sz="8" w:space="0" w:color="BBBBBB" w:themeColor="accent3" w:themeTint="BF"/>
          <w:insideH w:val="nil"/>
          <w:insideV w:val="nil"/>
        </w:tcBorders>
      </w:tcPr>
    </w:tblStylePr>
    <w:tblStylePr w:type="firstCol">
      <w:rPr>
        <w:b/>
        <w:bCs/>
      </w:rPr>
    </w:tblStylePr>
    <w:tblStylePr w:type="lastCol">
      <w:rPr>
        <w:b/>
        <w:bCs/>
      </w:rPr>
    </w:tblStylePr>
    <w:tblStylePr w:type="band1Vert">
      <w:tblPr/>
      <w:tcPr>
        <w:shd w:val="clear" w:color="auto" w:fill="E8E8E8" w:themeFill="accent3" w:themeFillTint="3F"/>
      </w:tcPr>
    </w:tblStylePr>
    <w:tblStylePr w:type="band1Horz">
      <w:tblPr/>
      <w:tcPr>
        <w:tcBorders>
          <w:insideH w:val="nil"/>
          <w:insideV w:val="nil"/>
        </w:tcBorders>
        <w:shd w:val="clear" w:color="auto" w:fill="E8E8E8" w:themeFill="accent3" w:themeFillTint="3F"/>
      </w:tcPr>
    </w:tblStylePr>
    <w:tblStylePr w:type="band2Horz">
      <w:tblPr/>
      <w:tcPr>
        <w:tcBorders>
          <w:insideH w:val="nil"/>
          <w:insideV w:val="nil"/>
        </w:tcBorders>
      </w:tcPr>
    </w:tblStylePr>
  </w:style>
  <w:style w:type="table" w:styleId="MediumShading1-Accent4">
    <w:name w:val="Medium Shading 1 Accent 4"/>
    <w:basedOn w:val="TableNormal"/>
    <w:uiPriority w:val="63"/>
    <w:semiHidden/>
    <w:unhideWhenUsed/>
    <w:rsid w:val="008E199F"/>
    <w:pPr>
      <w:spacing w:after="0" w:line="240" w:lineRule="auto"/>
    </w:pPr>
    <w:tblPr>
      <w:tblStyleRowBandSize w:val="1"/>
      <w:tblStyleColBandSize w:val="1"/>
      <w:tblBorders>
        <w:top w:val="single" w:sz="8" w:space="0" w:color="FFCF40" w:themeColor="accent4" w:themeTint="BF"/>
        <w:left w:val="single" w:sz="8" w:space="0" w:color="FFCF40" w:themeColor="accent4" w:themeTint="BF"/>
        <w:bottom w:val="single" w:sz="8" w:space="0" w:color="FFCF40" w:themeColor="accent4" w:themeTint="BF"/>
        <w:right w:val="single" w:sz="8" w:space="0" w:color="FFCF40" w:themeColor="accent4" w:themeTint="BF"/>
        <w:insideH w:val="single" w:sz="8" w:space="0" w:color="FFCF40" w:themeColor="accent4" w:themeTint="BF"/>
      </w:tblBorders>
    </w:tblPr>
    <w:tblStylePr w:type="firstRow">
      <w:pPr>
        <w:spacing w:before="0" w:after="0" w:line="240" w:lineRule="auto"/>
      </w:pPr>
      <w:rPr>
        <w:b/>
        <w:bCs/>
        <w:color w:val="FFFFFF" w:themeColor="background1"/>
      </w:rPr>
      <w:tblPr/>
      <w:tcPr>
        <w:tcBorders>
          <w:top w:val="single" w:sz="8" w:space="0" w:color="FFCF40" w:themeColor="accent4" w:themeTint="BF"/>
          <w:left w:val="single" w:sz="8" w:space="0" w:color="FFCF40" w:themeColor="accent4" w:themeTint="BF"/>
          <w:bottom w:val="single" w:sz="8" w:space="0" w:color="FFCF40" w:themeColor="accent4" w:themeTint="BF"/>
          <w:right w:val="single" w:sz="8" w:space="0" w:color="FFCF40" w:themeColor="accent4" w:themeTint="BF"/>
          <w:insideH w:val="nil"/>
          <w:insideV w:val="nil"/>
        </w:tcBorders>
        <w:shd w:val="clear" w:color="auto" w:fill="FFC000" w:themeFill="accent4"/>
      </w:tcPr>
    </w:tblStylePr>
    <w:tblStylePr w:type="lastRow">
      <w:pPr>
        <w:spacing w:before="0" w:after="0" w:line="240" w:lineRule="auto"/>
      </w:pPr>
      <w:rPr>
        <w:b/>
        <w:bCs/>
      </w:rPr>
      <w:tblPr/>
      <w:tcPr>
        <w:tcBorders>
          <w:top w:val="double" w:sz="6" w:space="0" w:color="FFCF40" w:themeColor="accent4" w:themeTint="BF"/>
          <w:left w:val="single" w:sz="8" w:space="0" w:color="FFCF40" w:themeColor="accent4" w:themeTint="BF"/>
          <w:bottom w:val="single" w:sz="8" w:space="0" w:color="FFCF40" w:themeColor="accent4" w:themeTint="BF"/>
          <w:right w:val="single" w:sz="8" w:space="0" w:color="FFCF40" w:themeColor="accent4" w:themeTint="BF"/>
          <w:insideH w:val="nil"/>
          <w:insideV w:val="nil"/>
        </w:tcBorders>
      </w:tcPr>
    </w:tblStylePr>
    <w:tblStylePr w:type="firstCol">
      <w:rPr>
        <w:b/>
        <w:bCs/>
      </w:rPr>
    </w:tblStylePr>
    <w:tblStylePr w:type="lastCol">
      <w:rPr>
        <w:b/>
        <w:bCs/>
      </w:rPr>
    </w:tblStylePr>
    <w:tblStylePr w:type="band1Vert">
      <w:tblPr/>
      <w:tcPr>
        <w:shd w:val="clear" w:color="auto" w:fill="FFEFC0" w:themeFill="accent4" w:themeFillTint="3F"/>
      </w:tcPr>
    </w:tblStylePr>
    <w:tblStylePr w:type="band1Horz">
      <w:tblPr/>
      <w:tcPr>
        <w:tcBorders>
          <w:insideH w:val="nil"/>
          <w:insideV w:val="nil"/>
        </w:tcBorders>
        <w:shd w:val="clear" w:color="auto" w:fill="FFEFC0" w:themeFill="accent4" w:themeFillTint="3F"/>
      </w:tcPr>
    </w:tblStylePr>
    <w:tblStylePr w:type="band2Horz">
      <w:tblPr/>
      <w:tcPr>
        <w:tcBorders>
          <w:insideH w:val="nil"/>
          <w:insideV w:val="nil"/>
        </w:tcBorders>
      </w:tcPr>
    </w:tblStylePr>
  </w:style>
  <w:style w:type="table" w:styleId="MediumShading1-Accent5">
    <w:name w:val="Medium Shading 1 Accent 5"/>
    <w:basedOn w:val="TableNormal"/>
    <w:uiPriority w:val="63"/>
    <w:semiHidden/>
    <w:unhideWhenUsed/>
    <w:rsid w:val="008E199F"/>
    <w:pPr>
      <w:spacing w:after="0" w:line="240" w:lineRule="auto"/>
    </w:pPr>
    <w:tblPr>
      <w:tblStyleRowBandSize w:val="1"/>
      <w:tblStyleColBandSize w:val="1"/>
      <w:tblBorders>
        <w:top w:val="single" w:sz="8" w:space="0" w:color="84B3DF" w:themeColor="accent5" w:themeTint="BF"/>
        <w:left w:val="single" w:sz="8" w:space="0" w:color="84B3DF" w:themeColor="accent5" w:themeTint="BF"/>
        <w:bottom w:val="single" w:sz="8" w:space="0" w:color="84B3DF" w:themeColor="accent5" w:themeTint="BF"/>
        <w:right w:val="single" w:sz="8" w:space="0" w:color="84B3DF" w:themeColor="accent5" w:themeTint="BF"/>
        <w:insideH w:val="single" w:sz="8" w:space="0" w:color="84B3DF" w:themeColor="accent5" w:themeTint="BF"/>
      </w:tblBorders>
    </w:tblPr>
    <w:tblStylePr w:type="firstRow">
      <w:pPr>
        <w:spacing w:before="0" w:after="0" w:line="240" w:lineRule="auto"/>
      </w:pPr>
      <w:rPr>
        <w:b/>
        <w:bCs/>
        <w:color w:val="FFFFFF" w:themeColor="background1"/>
      </w:rPr>
      <w:tblPr/>
      <w:tcPr>
        <w:tcBorders>
          <w:top w:val="single" w:sz="8" w:space="0" w:color="84B3DF" w:themeColor="accent5" w:themeTint="BF"/>
          <w:left w:val="single" w:sz="8" w:space="0" w:color="84B3DF" w:themeColor="accent5" w:themeTint="BF"/>
          <w:bottom w:val="single" w:sz="8" w:space="0" w:color="84B3DF" w:themeColor="accent5" w:themeTint="BF"/>
          <w:right w:val="single" w:sz="8" w:space="0" w:color="84B3DF" w:themeColor="accent5" w:themeTint="BF"/>
          <w:insideH w:val="nil"/>
          <w:insideV w:val="nil"/>
        </w:tcBorders>
        <w:shd w:val="clear" w:color="auto" w:fill="5B9BD5" w:themeFill="accent5"/>
      </w:tcPr>
    </w:tblStylePr>
    <w:tblStylePr w:type="lastRow">
      <w:pPr>
        <w:spacing w:before="0" w:after="0" w:line="240" w:lineRule="auto"/>
      </w:pPr>
      <w:rPr>
        <w:b/>
        <w:bCs/>
      </w:rPr>
      <w:tblPr/>
      <w:tcPr>
        <w:tcBorders>
          <w:top w:val="double" w:sz="6" w:space="0" w:color="84B3DF" w:themeColor="accent5" w:themeTint="BF"/>
          <w:left w:val="single" w:sz="8" w:space="0" w:color="84B3DF" w:themeColor="accent5" w:themeTint="BF"/>
          <w:bottom w:val="single" w:sz="8" w:space="0" w:color="84B3DF" w:themeColor="accent5" w:themeTint="BF"/>
          <w:right w:val="single" w:sz="8" w:space="0" w:color="84B3DF" w:themeColor="accent5" w:themeTint="BF"/>
          <w:insideH w:val="nil"/>
          <w:insideV w:val="nil"/>
        </w:tcBorders>
      </w:tcPr>
    </w:tblStylePr>
    <w:tblStylePr w:type="firstCol">
      <w:rPr>
        <w:b/>
        <w:bCs/>
      </w:rPr>
    </w:tblStylePr>
    <w:tblStylePr w:type="lastCol">
      <w:rPr>
        <w:b/>
        <w:bCs/>
      </w:rPr>
    </w:tblStylePr>
    <w:tblStylePr w:type="band1Vert">
      <w:tblPr/>
      <w:tcPr>
        <w:shd w:val="clear" w:color="auto" w:fill="D6E6F4" w:themeFill="accent5" w:themeFillTint="3F"/>
      </w:tcPr>
    </w:tblStylePr>
    <w:tblStylePr w:type="band1Horz">
      <w:tblPr/>
      <w:tcPr>
        <w:tcBorders>
          <w:insideH w:val="nil"/>
          <w:insideV w:val="nil"/>
        </w:tcBorders>
        <w:shd w:val="clear" w:color="auto" w:fill="D6E6F4" w:themeFill="accent5" w:themeFillTint="3F"/>
      </w:tcPr>
    </w:tblStylePr>
    <w:tblStylePr w:type="band2Horz">
      <w:tblPr/>
      <w:tcPr>
        <w:tcBorders>
          <w:insideH w:val="nil"/>
          <w:insideV w:val="nil"/>
        </w:tcBorders>
      </w:tcPr>
    </w:tblStylePr>
  </w:style>
  <w:style w:type="table" w:styleId="MediumShading1-Accent6">
    <w:name w:val="Medium Shading 1 Accent 6"/>
    <w:basedOn w:val="TableNormal"/>
    <w:uiPriority w:val="63"/>
    <w:semiHidden/>
    <w:unhideWhenUsed/>
    <w:rsid w:val="008E199F"/>
    <w:pPr>
      <w:spacing w:after="0" w:line="240" w:lineRule="auto"/>
    </w:pPr>
    <w:tblPr>
      <w:tblStyleRowBandSize w:val="1"/>
      <w:tblStyleColBandSize w:val="1"/>
      <w:tblBorders>
        <w:top w:val="single" w:sz="8" w:space="0" w:color="93C571" w:themeColor="accent6" w:themeTint="BF"/>
        <w:left w:val="single" w:sz="8" w:space="0" w:color="93C571" w:themeColor="accent6" w:themeTint="BF"/>
        <w:bottom w:val="single" w:sz="8" w:space="0" w:color="93C571" w:themeColor="accent6" w:themeTint="BF"/>
        <w:right w:val="single" w:sz="8" w:space="0" w:color="93C571" w:themeColor="accent6" w:themeTint="BF"/>
        <w:insideH w:val="single" w:sz="8" w:space="0" w:color="93C571" w:themeColor="accent6" w:themeTint="BF"/>
      </w:tblBorders>
    </w:tblPr>
    <w:tblStylePr w:type="firstRow">
      <w:pPr>
        <w:spacing w:before="0" w:after="0" w:line="240" w:lineRule="auto"/>
      </w:pPr>
      <w:rPr>
        <w:b/>
        <w:bCs/>
        <w:color w:val="FFFFFF" w:themeColor="background1"/>
      </w:rPr>
      <w:tblPr/>
      <w:tcPr>
        <w:tcBorders>
          <w:top w:val="single" w:sz="8" w:space="0" w:color="93C571" w:themeColor="accent6" w:themeTint="BF"/>
          <w:left w:val="single" w:sz="8" w:space="0" w:color="93C571" w:themeColor="accent6" w:themeTint="BF"/>
          <w:bottom w:val="single" w:sz="8" w:space="0" w:color="93C571" w:themeColor="accent6" w:themeTint="BF"/>
          <w:right w:val="single" w:sz="8" w:space="0" w:color="93C571" w:themeColor="accent6" w:themeTint="BF"/>
          <w:insideH w:val="nil"/>
          <w:insideV w:val="nil"/>
        </w:tcBorders>
        <w:shd w:val="clear" w:color="auto" w:fill="70AD47" w:themeFill="accent6"/>
      </w:tcPr>
    </w:tblStylePr>
    <w:tblStylePr w:type="lastRow">
      <w:pPr>
        <w:spacing w:before="0" w:after="0" w:line="240" w:lineRule="auto"/>
      </w:pPr>
      <w:rPr>
        <w:b/>
        <w:bCs/>
      </w:rPr>
      <w:tblPr/>
      <w:tcPr>
        <w:tcBorders>
          <w:top w:val="double" w:sz="6" w:space="0" w:color="93C571" w:themeColor="accent6" w:themeTint="BF"/>
          <w:left w:val="single" w:sz="8" w:space="0" w:color="93C571" w:themeColor="accent6" w:themeTint="BF"/>
          <w:bottom w:val="single" w:sz="8" w:space="0" w:color="93C571" w:themeColor="accent6" w:themeTint="BF"/>
          <w:right w:val="single" w:sz="8" w:space="0" w:color="93C571" w:themeColor="accent6" w:themeTint="BF"/>
          <w:insideH w:val="nil"/>
          <w:insideV w:val="nil"/>
        </w:tcBorders>
      </w:tcPr>
    </w:tblStylePr>
    <w:tblStylePr w:type="firstCol">
      <w:rPr>
        <w:b/>
        <w:bCs/>
      </w:rPr>
    </w:tblStylePr>
    <w:tblStylePr w:type="lastCol">
      <w:rPr>
        <w:b/>
        <w:bCs/>
      </w:rPr>
    </w:tblStylePr>
    <w:tblStylePr w:type="band1Vert">
      <w:tblPr/>
      <w:tcPr>
        <w:shd w:val="clear" w:color="auto" w:fill="DBEBD0" w:themeFill="accent6" w:themeFillTint="3F"/>
      </w:tcPr>
    </w:tblStylePr>
    <w:tblStylePr w:type="band1Horz">
      <w:tblPr/>
      <w:tcPr>
        <w:tcBorders>
          <w:insideH w:val="nil"/>
          <w:insideV w:val="nil"/>
        </w:tcBorders>
        <w:shd w:val="clear" w:color="auto" w:fill="DBEBD0" w:themeFill="accent6" w:themeFillTint="3F"/>
      </w:tcPr>
    </w:tblStylePr>
    <w:tblStylePr w:type="band2Horz">
      <w:tblPr/>
      <w:tcPr>
        <w:tcBorders>
          <w:insideH w:val="nil"/>
          <w:insideV w:val="nil"/>
        </w:tcBorders>
      </w:tcPr>
    </w:tblStylePr>
  </w:style>
  <w:style w:type="table" w:styleId="MediumShading2">
    <w:name w:val="Medium Shading 2"/>
    <w:basedOn w:val="TableNormal"/>
    <w:uiPriority w:val="64"/>
    <w:semiHidden/>
    <w:unhideWhenUsed/>
    <w:rsid w:val="008E199F"/>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000000" w:themeFill="tex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000000" w:themeFill="text1"/>
      </w:tcPr>
    </w:tblStylePr>
    <w:tblStylePr w:type="lastCol">
      <w:rPr>
        <w:b/>
        <w:bCs/>
        <w:color w:val="FFFFFF" w:themeColor="background1"/>
      </w:rPr>
      <w:tblPr/>
      <w:tcPr>
        <w:tcBorders>
          <w:left w:val="nil"/>
          <w:right w:val="nil"/>
          <w:insideH w:val="nil"/>
          <w:insideV w:val="nil"/>
        </w:tcBorders>
        <w:shd w:val="clear" w:color="auto" w:fill="000000" w:themeFill="tex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1">
    <w:name w:val="Medium Shading 2 Accent 1"/>
    <w:basedOn w:val="TableNormal"/>
    <w:uiPriority w:val="64"/>
    <w:semiHidden/>
    <w:unhideWhenUsed/>
    <w:rsid w:val="008E199F"/>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4472C4" w:themeFill="accen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4472C4" w:themeFill="accent1"/>
      </w:tcPr>
    </w:tblStylePr>
    <w:tblStylePr w:type="lastCol">
      <w:rPr>
        <w:b/>
        <w:bCs/>
        <w:color w:val="FFFFFF" w:themeColor="background1"/>
      </w:rPr>
      <w:tblPr/>
      <w:tcPr>
        <w:tcBorders>
          <w:left w:val="nil"/>
          <w:right w:val="nil"/>
          <w:insideH w:val="nil"/>
          <w:insideV w:val="nil"/>
        </w:tcBorders>
        <w:shd w:val="clear" w:color="auto" w:fill="4472C4" w:themeFill="accen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2">
    <w:name w:val="Medium Shading 2 Accent 2"/>
    <w:basedOn w:val="TableNormal"/>
    <w:uiPriority w:val="64"/>
    <w:semiHidden/>
    <w:unhideWhenUsed/>
    <w:rsid w:val="008E199F"/>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ED7D31" w:themeFill="accent2"/>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ED7D31" w:themeFill="accent2"/>
      </w:tcPr>
    </w:tblStylePr>
    <w:tblStylePr w:type="lastCol">
      <w:rPr>
        <w:b/>
        <w:bCs/>
        <w:color w:val="FFFFFF" w:themeColor="background1"/>
      </w:rPr>
      <w:tblPr/>
      <w:tcPr>
        <w:tcBorders>
          <w:left w:val="nil"/>
          <w:right w:val="nil"/>
          <w:insideH w:val="nil"/>
          <w:insideV w:val="nil"/>
        </w:tcBorders>
        <w:shd w:val="clear" w:color="auto" w:fill="ED7D31" w:themeFill="accent2"/>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3">
    <w:name w:val="Medium Shading 2 Accent 3"/>
    <w:basedOn w:val="TableNormal"/>
    <w:uiPriority w:val="64"/>
    <w:semiHidden/>
    <w:unhideWhenUsed/>
    <w:rsid w:val="008E199F"/>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A5A5A5" w:themeFill="accent3"/>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A5A5A5" w:themeFill="accent3"/>
      </w:tcPr>
    </w:tblStylePr>
    <w:tblStylePr w:type="lastCol">
      <w:rPr>
        <w:b/>
        <w:bCs/>
        <w:color w:val="FFFFFF" w:themeColor="background1"/>
      </w:rPr>
      <w:tblPr/>
      <w:tcPr>
        <w:tcBorders>
          <w:left w:val="nil"/>
          <w:right w:val="nil"/>
          <w:insideH w:val="nil"/>
          <w:insideV w:val="nil"/>
        </w:tcBorders>
        <w:shd w:val="clear" w:color="auto" w:fill="A5A5A5" w:themeFill="accent3"/>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4">
    <w:name w:val="Medium Shading 2 Accent 4"/>
    <w:basedOn w:val="TableNormal"/>
    <w:uiPriority w:val="64"/>
    <w:semiHidden/>
    <w:unhideWhenUsed/>
    <w:rsid w:val="008E199F"/>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FFC000" w:themeFill="accent4"/>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FFC000" w:themeFill="accent4"/>
      </w:tcPr>
    </w:tblStylePr>
    <w:tblStylePr w:type="lastCol">
      <w:rPr>
        <w:b/>
        <w:bCs/>
        <w:color w:val="FFFFFF" w:themeColor="background1"/>
      </w:rPr>
      <w:tblPr/>
      <w:tcPr>
        <w:tcBorders>
          <w:left w:val="nil"/>
          <w:right w:val="nil"/>
          <w:insideH w:val="nil"/>
          <w:insideV w:val="nil"/>
        </w:tcBorders>
        <w:shd w:val="clear" w:color="auto" w:fill="FFC000" w:themeFill="accent4"/>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5">
    <w:name w:val="Medium Shading 2 Accent 5"/>
    <w:basedOn w:val="TableNormal"/>
    <w:uiPriority w:val="64"/>
    <w:semiHidden/>
    <w:unhideWhenUsed/>
    <w:rsid w:val="008E199F"/>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5B9BD5" w:themeFill="accent5"/>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5B9BD5" w:themeFill="accent5"/>
      </w:tcPr>
    </w:tblStylePr>
    <w:tblStylePr w:type="lastCol">
      <w:rPr>
        <w:b/>
        <w:bCs/>
        <w:color w:val="FFFFFF" w:themeColor="background1"/>
      </w:rPr>
      <w:tblPr/>
      <w:tcPr>
        <w:tcBorders>
          <w:left w:val="nil"/>
          <w:right w:val="nil"/>
          <w:insideH w:val="nil"/>
          <w:insideV w:val="nil"/>
        </w:tcBorders>
        <w:shd w:val="clear" w:color="auto" w:fill="5B9BD5" w:themeFill="accent5"/>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6">
    <w:name w:val="Medium Shading 2 Accent 6"/>
    <w:basedOn w:val="TableNormal"/>
    <w:uiPriority w:val="64"/>
    <w:semiHidden/>
    <w:unhideWhenUsed/>
    <w:rsid w:val="008E199F"/>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70AD47" w:themeFill="accent6"/>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70AD47" w:themeFill="accent6"/>
      </w:tcPr>
    </w:tblStylePr>
    <w:tblStylePr w:type="lastCol">
      <w:rPr>
        <w:b/>
        <w:bCs/>
        <w:color w:val="FFFFFF" w:themeColor="background1"/>
      </w:rPr>
      <w:tblPr/>
      <w:tcPr>
        <w:tcBorders>
          <w:left w:val="nil"/>
          <w:right w:val="nil"/>
          <w:insideH w:val="nil"/>
          <w:insideV w:val="nil"/>
        </w:tcBorders>
        <w:shd w:val="clear" w:color="auto" w:fill="70AD47" w:themeFill="accent6"/>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character" w:styleId="Mention">
    <w:name w:val="Mention"/>
    <w:basedOn w:val="DefaultParagraphFont"/>
    <w:uiPriority w:val="99"/>
    <w:semiHidden/>
    <w:unhideWhenUsed/>
    <w:rsid w:val="008E199F"/>
    <w:rPr>
      <w:color w:val="2B579A"/>
      <w:shd w:val="clear" w:color="auto" w:fill="E1DFDD"/>
    </w:rPr>
  </w:style>
  <w:style w:type="paragraph" w:styleId="MessageHeader">
    <w:name w:val="Message Header"/>
    <w:basedOn w:val="Normal"/>
    <w:link w:val="MessageHeaderChar"/>
    <w:uiPriority w:val="99"/>
    <w:semiHidden/>
    <w:unhideWhenUsed/>
    <w:rsid w:val="008E199F"/>
    <w:pPr>
      <w:pBdr>
        <w:top w:val="single" w:sz="6" w:space="1" w:color="auto"/>
        <w:left w:val="single" w:sz="6" w:space="1" w:color="auto"/>
        <w:bottom w:val="single" w:sz="6" w:space="1" w:color="auto"/>
        <w:right w:val="single" w:sz="6" w:space="1" w:color="auto"/>
      </w:pBdr>
      <w:shd w:val="pct20" w:color="auto" w:fill="auto"/>
      <w:spacing w:after="0" w:line="240" w:lineRule="auto"/>
      <w:ind w:left="1134" w:hanging="1134"/>
    </w:pPr>
    <w:rPr>
      <w:rFonts w:asciiTheme="majorHAnsi" w:eastAsiaTheme="majorEastAsia" w:hAnsiTheme="majorHAnsi" w:cstheme="majorBidi"/>
      <w:szCs w:val="24"/>
    </w:rPr>
  </w:style>
  <w:style w:type="character" w:customStyle="1" w:styleId="MessageHeaderChar">
    <w:name w:val="Message Header Char"/>
    <w:basedOn w:val="DefaultParagraphFont"/>
    <w:link w:val="MessageHeader"/>
    <w:uiPriority w:val="99"/>
    <w:semiHidden/>
    <w:rsid w:val="008E199F"/>
    <w:rPr>
      <w:rFonts w:asciiTheme="majorHAnsi" w:eastAsiaTheme="majorEastAsia" w:hAnsiTheme="majorHAnsi" w:cstheme="majorBidi"/>
      <w:sz w:val="24"/>
      <w:szCs w:val="24"/>
      <w:shd w:val="pct20" w:color="auto" w:fill="auto"/>
    </w:rPr>
  </w:style>
  <w:style w:type="paragraph" w:styleId="NoSpacing">
    <w:name w:val="No Spacing"/>
    <w:uiPriority w:val="1"/>
    <w:qFormat/>
    <w:rsid w:val="008E199F"/>
    <w:pPr>
      <w:suppressAutoHyphens/>
      <w:spacing w:after="0" w:line="240" w:lineRule="auto"/>
    </w:pPr>
    <w:rPr>
      <w:sz w:val="24"/>
    </w:rPr>
  </w:style>
  <w:style w:type="paragraph" w:styleId="NormalWeb">
    <w:name w:val="Normal (Web)"/>
    <w:basedOn w:val="Normal"/>
    <w:uiPriority w:val="99"/>
    <w:semiHidden/>
    <w:unhideWhenUsed/>
    <w:rsid w:val="008E199F"/>
    <w:rPr>
      <w:rFonts w:ascii="Times New Roman" w:hAnsi="Times New Roman" w:cs="Times New Roman"/>
      <w:szCs w:val="24"/>
    </w:rPr>
  </w:style>
  <w:style w:type="paragraph" w:styleId="NormalIndent">
    <w:name w:val="Normal Indent"/>
    <w:basedOn w:val="Normal"/>
    <w:uiPriority w:val="99"/>
    <w:semiHidden/>
    <w:unhideWhenUsed/>
    <w:rsid w:val="008E199F"/>
    <w:pPr>
      <w:ind w:left="720"/>
    </w:pPr>
  </w:style>
  <w:style w:type="paragraph" w:styleId="NoteHeading">
    <w:name w:val="Note Heading"/>
    <w:basedOn w:val="Normal"/>
    <w:next w:val="Normal"/>
    <w:link w:val="NoteHeadingChar"/>
    <w:uiPriority w:val="99"/>
    <w:semiHidden/>
    <w:unhideWhenUsed/>
    <w:rsid w:val="008E199F"/>
    <w:pPr>
      <w:spacing w:after="0" w:line="240" w:lineRule="auto"/>
    </w:pPr>
  </w:style>
  <w:style w:type="character" w:customStyle="1" w:styleId="NoteHeadingChar">
    <w:name w:val="Note Heading Char"/>
    <w:basedOn w:val="DefaultParagraphFont"/>
    <w:link w:val="NoteHeading"/>
    <w:uiPriority w:val="99"/>
    <w:semiHidden/>
    <w:rsid w:val="008E199F"/>
    <w:rPr>
      <w:sz w:val="24"/>
    </w:rPr>
  </w:style>
  <w:style w:type="character" w:styleId="PlaceholderText">
    <w:name w:val="Placeholder Text"/>
    <w:basedOn w:val="DefaultParagraphFont"/>
    <w:uiPriority w:val="99"/>
    <w:semiHidden/>
    <w:rsid w:val="008E199F"/>
    <w:rPr>
      <w:color w:val="666666"/>
    </w:rPr>
  </w:style>
  <w:style w:type="table" w:styleId="PlainTable1">
    <w:name w:val="Plain Table 1"/>
    <w:basedOn w:val="TableNormal"/>
    <w:uiPriority w:val="41"/>
    <w:rsid w:val="008E199F"/>
    <w:pPr>
      <w:spacing w:after="0" w:line="240" w:lineRule="auto"/>
    </w:pPr>
    <w:tblPr>
      <w:tblStyleRowBandSize w:val="1"/>
      <w:tblStyleColBandSize w:val="1"/>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tblStylePr w:type="firstRow">
      <w:rPr>
        <w:b/>
        <w:bCs/>
      </w:rPr>
    </w:tblStylePr>
    <w:tblStylePr w:type="lastRow">
      <w:rPr>
        <w:b/>
        <w:bCs/>
      </w:rPr>
      <w:tblPr/>
      <w:tcPr>
        <w:tcBorders>
          <w:top w:val="double" w:sz="4" w:space="0" w:color="BFBFBF" w:themeColor="background1" w:themeShade="BF"/>
        </w:tcBorders>
      </w:tc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PlainTable2">
    <w:name w:val="Plain Table 2"/>
    <w:basedOn w:val="TableNormal"/>
    <w:uiPriority w:val="42"/>
    <w:rsid w:val="008E199F"/>
    <w:pPr>
      <w:spacing w:after="0" w:line="240" w:lineRule="auto"/>
    </w:pPr>
    <w:tblPr>
      <w:tblStyleRowBandSize w:val="1"/>
      <w:tblStyleColBandSize w:val="1"/>
      <w:tblBorders>
        <w:top w:val="single" w:sz="4" w:space="0" w:color="7F7F7F" w:themeColor="text1" w:themeTint="80"/>
        <w:bottom w:val="single" w:sz="4" w:space="0" w:color="7F7F7F" w:themeColor="text1" w:themeTint="80"/>
      </w:tblBorders>
    </w:tblPr>
    <w:tblStylePr w:type="firstRow">
      <w:rPr>
        <w:b/>
        <w:bCs/>
      </w:rPr>
      <w:tblPr/>
      <w:tcPr>
        <w:tcBorders>
          <w:bottom w:val="single" w:sz="4" w:space="0" w:color="7F7F7F" w:themeColor="text1" w:themeTint="80"/>
        </w:tcBorders>
      </w:tcPr>
    </w:tblStylePr>
    <w:tblStylePr w:type="lastRow">
      <w:rPr>
        <w:b/>
        <w:bCs/>
      </w:rPr>
      <w:tblPr/>
      <w:tcPr>
        <w:tcBorders>
          <w:top w:val="single" w:sz="4" w:space="0" w:color="7F7F7F" w:themeColor="text1" w:themeTint="80"/>
        </w:tcBorders>
      </w:tcPr>
    </w:tblStylePr>
    <w:tblStylePr w:type="firstCol">
      <w:rPr>
        <w:b/>
        <w:bCs/>
      </w:rPr>
    </w:tblStylePr>
    <w:tblStylePr w:type="lastCol">
      <w:rPr>
        <w:b/>
        <w:bCs/>
      </w:rPr>
    </w:tblStylePr>
    <w:tblStylePr w:type="band1Vert">
      <w:tblPr/>
      <w:tcPr>
        <w:tcBorders>
          <w:left w:val="single" w:sz="4" w:space="0" w:color="7F7F7F" w:themeColor="text1" w:themeTint="80"/>
          <w:right w:val="single" w:sz="4" w:space="0" w:color="7F7F7F" w:themeColor="text1" w:themeTint="80"/>
        </w:tcBorders>
      </w:tcPr>
    </w:tblStylePr>
    <w:tblStylePr w:type="band2Vert">
      <w:tblPr/>
      <w:tcPr>
        <w:tcBorders>
          <w:left w:val="single" w:sz="4" w:space="0" w:color="7F7F7F" w:themeColor="text1" w:themeTint="80"/>
          <w:right w:val="single" w:sz="4" w:space="0" w:color="7F7F7F" w:themeColor="text1" w:themeTint="80"/>
        </w:tcBorders>
      </w:tcPr>
    </w:tblStylePr>
    <w:tblStylePr w:type="band1Horz">
      <w:tblPr/>
      <w:tcPr>
        <w:tcBorders>
          <w:top w:val="single" w:sz="4" w:space="0" w:color="7F7F7F" w:themeColor="text1" w:themeTint="80"/>
          <w:bottom w:val="single" w:sz="4" w:space="0" w:color="7F7F7F" w:themeColor="text1" w:themeTint="80"/>
        </w:tcBorders>
      </w:tcPr>
    </w:tblStylePr>
  </w:style>
  <w:style w:type="table" w:styleId="PlainTable3">
    <w:name w:val="Plain Table 3"/>
    <w:basedOn w:val="TableNormal"/>
    <w:uiPriority w:val="43"/>
    <w:rsid w:val="008E199F"/>
    <w:pPr>
      <w:spacing w:after="0" w:line="240" w:lineRule="auto"/>
    </w:pPr>
    <w:tblPr>
      <w:tblStyleRowBandSize w:val="1"/>
      <w:tblStyleColBandSize w:val="1"/>
    </w:tblPr>
    <w:tblStylePr w:type="firstRow">
      <w:rPr>
        <w:b/>
        <w:bCs/>
        <w:caps/>
      </w:rPr>
      <w:tblPr/>
      <w:tcPr>
        <w:tcBorders>
          <w:bottom w:val="single" w:sz="4" w:space="0" w:color="7F7F7F" w:themeColor="text1" w:themeTint="80"/>
        </w:tcBorders>
      </w:tcPr>
    </w:tblStylePr>
    <w:tblStylePr w:type="lastRow">
      <w:rPr>
        <w:b/>
        <w:bCs/>
        <w:caps/>
      </w:rPr>
      <w:tblPr/>
      <w:tcPr>
        <w:tcBorders>
          <w:top w:val="nil"/>
        </w:tcBorders>
      </w:tcPr>
    </w:tblStylePr>
    <w:tblStylePr w:type="firstCol">
      <w:rPr>
        <w:b/>
        <w:bCs/>
        <w:caps/>
      </w:rPr>
      <w:tblPr/>
      <w:tcPr>
        <w:tcBorders>
          <w:right w:val="single" w:sz="4" w:space="0" w:color="7F7F7F" w:themeColor="text1" w:themeTint="80"/>
        </w:tcBorders>
      </w:tcPr>
    </w:tblStylePr>
    <w:tblStylePr w:type="lastCol">
      <w:rPr>
        <w:b/>
        <w:bCs/>
        <w:caps/>
      </w:rPr>
      <w:tblPr/>
      <w:tcPr>
        <w:tcBorders>
          <w:left w:val="nil"/>
        </w:tcBorders>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style>
  <w:style w:type="table" w:styleId="PlainTable4">
    <w:name w:val="Plain Table 4"/>
    <w:basedOn w:val="TableNormal"/>
    <w:uiPriority w:val="44"/>
    <w:rsid w:val="008E199F"/>
    <w:pPr>
      <w:spacing w:after="0" w:line="240" w:lineRule="auto"/>
    </w:pPr>
    <w:tblPr>
      <w:tblStyleRowBandSize w:val="1"/>
      <w:tblStyleColBandSize w:val="1"/>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PlainTable5">
    <w:name w:val="Plain Table 5"/>
    <w:basedOn w:val="TableNormal"/>
    <w:uiPriority w:val="45"/>
    <w:rsid w:val="008E199F"/>
    <w:pPr>
      <w:spacing w:after="0" w:line="240" w:lineRule="auto"/>
    </w:p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7F7F7F" w:themeColor="text1" w:themeTint="80"/>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7F7F7F" w:themeColor="text1" w:themeTint="80"/>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7F7F7F" w:themeColor="text1" w:themeTint="80"/>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7F7F7F" w:themeColor="text1" w:themeTint="80"/>
        </w:tcBorders>
        <w:shd w:val="clear" w:color="auto" w:fill="FFFFFF" w:themeFill="background1"/>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paragraph" w:styleId="PlainText">
    <w:name w:val="Plain Text"/>
    <w:basedOn w:val="Normal"/>
    <w:link w:val="PlainTextChar"/>
    <w:uiPriority w:val="99"/>
    <w:semiHidden/>
    <w:unhideWhenUsed/>
    <w:rsid w:val="008E199F"/>
    <w:pPr>
      <w:spacing w:after="0" w:line="240" w:lineRule="auto"/>
    </w:pPr>
    <w:rPr>
      <w:rFonts w:ascii="Consolas" w:hAnsi="Consolas" w:cs="Consolas"/>
      <w:sz w:val="21"/>
      <w:szCs w:val="21"/>
    </w:rPr>
  </w:style>
  <w:style w:type="character" w:customStyle="1" w:styleId="PlainTextChar">
    <w:name w:val="Plain Text Char"/>
    <w:basedOn w:val="DefaultParagraphFont"/>
    <w:link w:val="PlainText"/>
    <w:uiPriority w:val="99"/>
    <w:semiHidden/>
    <w:rsid w:val="008E199F"/>
    <w:rPr>
      <w:rFonts w:ascii="Consolas" w:hAnsi="Consolas" w:cs="Consolas"/>
      <w:sz w:val="21"/>
      <w:szCs w:val="21"/>
    </w:rPr>
  </w:style>
  <w:style w:type="paragraph" w:styleId="Salutation">
    <w:name w:val="Salutation"/>
    <w:basedOn w:val="Normal"/>
    <w:next w:val="Normal"/>
    <w:link w:val="SalutationChar"/>
    <w:uiPriority w:val="99"/>
    <w:semiHidden/>
    <w:unhideWhenUsed/>
    <w:rsid w:val="008E199F"/>
  </w:style>
  <w:style w:type="character" w:customStyle="1" w:styleId="SalutationChar">
    <w:name w:val="Salutation Char"/>
    <w:basedOn w:val="DefaultParagraphFont"/>
    <w:link w:val="Salutation"/>
    <w:uiPriority w:val="99"/>
    <w:semiHidden/>
    <w:rsid w:val="008E199F"/>
    <w:rPr>
      <w:sz w:val="24"/>
    </w:rPr>
  </w:style>
  <w:style w:type="paragraph" w:styleId="Signature">
    <w:name w:val="Signature"/>
    <w:basedOn w:val="Normal"/>
    <w:link w:val="SignatureChar"/>
    <w:uiPriority w:val="99"/>
    <w:semiHidden/>
    <w:unhideWhenUsed/>
    <w:rsid w:val="008E199F"/>
    <w:pPr>
      <w:spacing w:after="0" w:line="240" w:lineRule="auto"/>
      <w:ind w:left="4252"/>
    </w:pPr>
  </w:style>
  <w:style w:type="character" w:customStyle="1" w:styleId="SignatureChar">
    <w:name w:val="Signature Char"/>
    <w:basedOn w:val="DefaultParagraphFont"/>
    <w:link w:val="Signature"/>
    <w:uiPriority w:val="99"/>
    <w:semiHidden/>
    <w:rsid w:val="008E199F"/>
    <w:rPr>
      <w:sz w:val="24"/>
    </w:rPr>
  </w:style>
  <w:style w:type="character" w:styleId="SmartHyperlink">
    <w:name w:val="Smart Hyperlink"/>
    <w:basedOn w:val="DefaultParagraphFont"/>
    <w:uiPriority w:val="99"/>
    <w:semiHidden/>
    <w:unhideWhenUsed/>
    <w:rsid w:val="008E199F"/>
    <w:rPr>
      <w:u w:val="dotted"/>
    </w:rPr>
  </w:style>
  <w:style w:type="character" w:styleId="SmartLink">
    <w:name w:val="Smart Link"/>
    <w:basedOn w:val="DefaultParagraphFont"/>
    <w:uiPriority w:val="99"/>
    <w:semiHidden/>
    <w:unhideWhenUsed/>
    <w:rsid w:val="008E199F"/>
    <w:rPr>
      <w:color w:val="0000FF"/>
      <w:u w:val="single"/>
      <w:shd w:val="clear" w:color="auto" w:fill="F3F2F1"/>
    </w:rPr>
  </w:style>
  <w:style w:type="character" w:styleId="SubtleEmphasis">
    <w:name w:val="Subtle Emphasis"/>
    <w:basedOn w:val="DefaultParagraphFont"/>
    <w:uiPriority w:val="19"/>
    <w:qFormat/>
    <w:rsid w:val="008E199F"/>
    <w:rPr>
      <w:i/>
      <w:iCs/>
      <w:color w:val="404040" w:themeColor="text1" w:themeTint="BF"/>
    </w:rPr>
  </w:style>
  <w:style w:type="character" w:styleId="SubtleReference">
    <w:name w:val="Subtle Reference"/>
    <w:basedOn w:val="DefaultParagraphFont"/>
    <w:uiPriority w:val="31"/>
    <w:qFormat/>
    <w:rsid w:val="008E199F"/>
    <w:rPr>
      <w:smallCaps/>
      <w:color w:val="5A5A5A" w:themeColor="text1" w:themeTint="A5"/>
    </w:rPr>
  </w:style>
  <w:style w:type="table" w:styleId="Table3Deffects1">
    <w:name w:val="Table 3D effects 1"/>
    <w:basedOn w:val="TableNormal"/>
    <w:uiPriority w:val="99"/>
    <w:semiHidden/>
    <w:unhideWhenUsed/>
    <w:rsid w:val="008E199F"/>
    <w:pPr>
      <w:suppressAutoHyphens/>
      <w:spacing w:after="200"/>
    </w:pPr>
    <w:tblPr/>
    <w:tcPr>
      <w:shd w:val="solid" w:color="C0C0C0" w:fill="FFFFFF"/>
    </w:tcPr>
    <w:tblStylePr w:type="firstRow">
      <w:rPr>
        <w:b/>
        <w:bCs/>
        <w:color w:val="800080"/>
      </w:rPr>
      <w:tblPr/>
      <w:tcPr>
        <w:tcBorders>
          <w:bottom w:val="single" w:sz="6" w:space="0" w:color="808080"/>
          <w:tl2br w:val="none" w:sz="0" w:space="0" w:color="auto"/>
          <w:tr2bl w:val="none" w:sz="0" w:space="0" w:color="auto"/>
        </w:tcBorders>
      </w:tcPr>
    </w:tblStylePr>
    <w:tblStylePr w:type="lastRow">
      <w:tblPr/>
      <w:tcPr>
        <w:tcBorders>
          <w:top w:val="single" w:sz="6" w:space="0" w:color="FFFFFF"/>
          <w:tl2br w:val="none" w:sz="0" w:space="0" w:color="auto"/>
          <w:tr2bl w:val="none" w:sz="0" w:space="0" w:color="auto"/>
        </w:tcBorders>
      </w:tcPr>
    </w:tblStylePr>
    <w:tblStylePr w:type="firstCol">
      <w:rPr>
        <w:b/>
        <w:bCs/>
      </w:rPr>
      <w:tblPr/>
      <w:tcPr>
        <w:tcBorders>
          <w:right w:val="single" w:sz="6" w:space="0" w:color="808080"/>
          <w:tl2br w:val="none" w:sz="0" w:space="0" w:color="auto"/>
          <w:tr2bl w:val="none" w:sz="0" w:space="0" w:color="auto"/>
        </w:tcBorders>
      </w:tcPr>
    </w:tblStylePr>
    <w:tblStylePr w:type="lastCol">
      <w:tblPr/>
      <w:tcPr>
        <w:tcBorders>
          <w:left w:val="single" w:sz="6" w:space="0" w:color="FFFFFF"/>
          <w:tl2br w:val="none" w:sz="0" w:space="0" w:color="auto"/>
          <w:tr2bl w:val="none" w:sz="0" w:space="0" w:color="auto"/>
        </w:tcBorders>
      </w:tcPr>
    </w:tblStylePr>
    <w:tblStylePr w:type="neCell">
      <w:tblPr/>
      <w:tcPr>
        <w:tcBorders>
          <w:left w:val="none" w:sz="0" w:space="0" w:color="auto"/>
          <w:bottom w:val="none" w:sz="0" w:space="0" w:color="auto"/>
          <w:tl2br w:val="none" w:sz="0" w:space="0" w:color="auto"/>
          <w:tr2bl w:val="none" w:sz="0" w:space="0" w:color="auto"/>
        </w:tcBorders>
      </w:tcPr>
    </w:tblStylePr>
    <w:tblStylePr w:type="nwCell">
      <w:tblPr/>
      <w:tcPr>
        <w:tcBorders>
          <w:bottom w:val="none" w:sz="0" w:space="0" w:color="auto"/>
          <w:right w:val="none" w:sz="0" w:space="0" w:color="auto"/>
          <w:tl2br w:val="none" w:sz="0" w:space="0" w:color="auto"/>
          <w:tr2bl w:val="none" w:sz="0" w:space="0" w:color="auto"/>
        </w:tcBorders>
      </w:tcPr>
    </w:tblStylePr>
    <w:tblStylePr w:type="seCell">
      <w:tblPr/>
      <w:tcPr>
        <w:tcBorders>
          <w:top w:val="none" w:sz="0" w:space="0" w:color="auto"/>
          <w:left w:val="none" w:sz="0" w:space="0" w:color="auto"/>
          <w:tl2br w:val="none" w:sz="0" w:space="0" w:color="auto"/>
          <w:tr2bl w:val="none" w:sz="0" w:space="0" w:color="auto"/>
        </w:tcBorders>
      </w:tcPr>
    </w:tblStylePr>
    <w:tblStylePr w:type="swCell">
      <w:rPr>
        <w:color w:val="000080"/>
      </w:rPr>
      <w:tblPr/>
      <w:tcPr>
        <w:tcBorders>
          <w:top w:val="none" w:sz="0" w:space="0" w:color="auto"/>
          <w:right w:val="none" w:sz="0" w:space="0" w:color="auto"/>
          <w:tl2br w:val="none" w:sz="0" w:space="0" w:color="auto"/>
          <w:tr2bl w:val="none" w:sz="0" w:space="0" w:color="auto"/>
        </w:tcBorders>
      </w:tcPr>
    </w:tblStylePr>
  </w:style>
  <w:style w:type="table" w:styleId="Table3Deffects2">
    <w:name w:val="Table 3D effects 2"/>
    <w:basedOn w:val="TableNormal"/>
    <w:uiPriority w:val="99"/>
    <w:semiHidden/>
    <w:unhideWhenUsed/>
    <w:rsid w:val="008E199F"/>
    <w:pPr>
      <w:suppressAutoHyphens/>
      <w:spacing w:after="200"/>
    </w:pPr>
    <w:tblPr>
      <w:tblStyleRowBandSize w:val="1"/>
    </w:tblPr>
    <w:tcPr>
      <w:shd w:val="solid" w:color="C0C0C0" w:fill="FFFFFF"/>
    </w:tc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3Deffects3">
    <w:name w:val="Table 3D effects 3"/>
    <w:basedOn w:val="TableNormal"/>
    <w:uiPriority w:val="99"/>
    <w:semiHidden/>
    <w:unhideWhenUsed/>
    <w:rsid w:val="008E199F"/>
    <w:pPr>
      <w:suppressAutoHyphens/>
      <w:spacing w:after="200"/>
    </w:pPr>
    <w:tblPr>
      <w:tblStyleRowBandSize w:val="1"/>
      <w:tblStyleColBandSize w:val="1"/>
    </w:tbl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50" w:color="C0C0C0" w:fill="FFFFFF"/>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lassic1">
    <w:name w:val="Table Classic 1"/>
    <w:basedOn w:val="TableNormal"/>
    <w:uiPriority w:val="99"/>
    <w:semiHidden/>
    <w:unhideWhenUsed/>
    <w:rsid w:val="008E199F"/>
    <w:pPr>
      <w:suppressAutoHyphens/>
      <w:spacing w:after="200"/>
    </w:pPr>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tblPr/>
      <w:tcPr>
        <w:tcBorders>
          <w:right w:val="single" w:sz="6" w:space="0" w:color="000000"/>
          <w:tl2br w:val="none" w:sz="0" w:space="0" w:color="auto"/>
          <w:tr2bl w:val="none" w:sz="0" w:space="0" w:color="auto"/>
        </w:tcBorders>
      </w:tc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lassic2">
    <w:name w:val="Table Classic 2"/>
    <w:basedOn w:val="TableNormal"/>
    <w:uiPriority w:val="99"/>
    <w:semiHidden/>
    <w:unhideWhenUsed/>
    <w:rsid w:val="008E199F"/>
    <w:pPr>
      <w:suppressAutoHyphens/>
      <w:spacing w:after="200"/>
    </w:pPr>
    <w:tblPr>
      <w:tblBorders>
        <w:top w:val="single" w:sz="12" w:space="0" w:color="000000"/>
        <w:bottom w:val="single" w:sz="12" w:space="0" w:color="000000"/>
      </w:tblBorders>
    </w:tblPr>
    <w:tcPr>
      <w:shd w:val="clear" w:color="auto" w:fill="auto"/>
    </w:tcPr>
    <w:tblStylePr w:type="firstRow">
      <w:rPr>
        <w:color w:val="FFFFFF"/>
      </w:rPr>
      <w:tblPr/>
      <w:tcPr>
        <w:tcBorders>
          <w:bottom w:val="single" w:sz="6" w:space="0" w:color="000000"/>
          <w:tl2br w:val="none" w:sz="0" w:space="0" w:color="auto"/>
          <w:tr2bl w:val="none" w:sz="0" w:space="0" w:color="auto"/>
        </w:tcBorders>
        <w:shd w:val="solid" w:color="800080" w:fill="FFFFFF"/>
      </w:tcPr>
    </w:tblStylePr>
    <w:tblStylePr w:type="lastRow">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shd w:val="solid" w:color="C0C0C0" w:fill="FFFFFF"/>
      </w:tcPr>
    </w:tblStylePr>
    <w:tblStylePr w:type="neCell">
      <w:rPr>
        <w:b/>
        <w:bCs/>
      </w:rPr>
      <w:tblPr/>
      <w:tcPr>
        <w:tcBorders>
          <w:tl2br w:val="none" w:sz="0" w:space="0" w:color="auto"/>
          <w:tr2bl w:val="none" w:sz="0" w:space="0" w:color="auto"/>
        </w:tcBorders>
      </w:tcPr>
    </w:tblStylePr>
    <w:tblStylePr w:type="nwCell">
      <w:tblPr/>
      <w:tcPr>
        <w:tcBorders>
          <w:tl2br w:val="none" w:sz="0" w:space="0" w:color="auto"/>
          <w:tr2bl w:val="none" w:sz="0" w:space="0" w:color="auto"/>
        </w:tcBorders>
        <w:shd w:val="solid" w:color="800080" w:fill="FFFFFF"/>
      </w:tcPr>
    </w:tblStylePr>
    <w:tblStylePr w:type="swCell">
      <w:rPr>
        <w:color w:val="000080"/>
      </w:rPr>
      <w:tblPr/>
      <w:tcPr>
        <w:tcBorders>
          <w:tl2br w:val="none" w:sz="0" w:space="0" w:color="auto"/>
          <w:tr2bl w:val="none" w:sz="0" w:space="0" w:color="auto"/>
        </w:tcBorders>
      </w:tcPr>
    </w:tblStylePr>
  </w:style>
  <w:style w:type="table" w:styleId="TableClassic3">
    <w:name w:val="Table Classic 3"/>
    <w:basedOn w:val="TableNormal"/>
    <w:uiPriority w:val="99"/>
    <w:semiHidden/>
    <w:unhideWhenUsed/>
    <w:rsid w:val="008E199F"/>
    <w:pPr>
      <w:suppressAutoHyphens/>
      <w:spacing w:after="200"/>
    </w:pPr>
    <w:rPr>
      <w:color w:val="000080"/>
    </w:rPr>
    <w:tblPr>
      <w:tblBorders>
        <w:top w:val="single" w:sz="12" w:space="0" w:color="000000"/>
        <w:left w:val="single" w:sz="12" w:space="0" w:color="000000"/>
        <w:bottom w:val="single" w:sz="12" w:space="0" w:color="000000"/>
        <w:right w:val="single" w:sz="12" w:space="0" w:color="000000"/>
      </w:tblBorders>
    </w:tblPr>
    <w:tcPr>
      <w:shd w:val="solid" w:color="C0C0C0" w:fill="FFFFFF"/>
    </w:tcPr>
    <w:tblStylePr w:type="firstRow">
      <w:rPr>
        <w:b/>
        <w:bCs/>
        <w:i/>
        <w:iCs/>
        <w:color w:val="FFFFFF"/>
      </w:rPr>
      <w:tblPr/>
      <w:tcPr>
        <w:tcBorders>
          <w:bottom w:val="single" w:sz="6" w:space="0" w:color="000000"/>
          <w:tl2br w:val="none" w:sz="0" w:space="0" w:color="auto"/>
          <w:tr2bl w:val="none" w:sz="0" w:space="0" w:color="auto"/>
        </w:tcBorders>
        <w:shd w:val="solid" w:color="000080" w:fill="FFFFFF"/>
      </w:tcPr>
    </w:tblStylePr>
    <w:tblStylePr w:type="lastRow">
      <w:rPr>
        <w:color w:val="000080"/>
      </w:rPr>
      <w:tblPr/>
      <w:tcPr>
        <w:tcBorders>
          <w:top w:val="single" w:sz="12" w:space="0" w:color="000000"/>
          <w:tl2br w:val="none" w:sz="0" w:space="0" w:color="auto"/>
          <w:tr2bl w:val="none" w:sz="0" w:space="0" w:color="auto"/>
        </w:tcBorders>
        <w:shd w:val="solid" w:color="FFFFFF" w:fill="FFFFFF"/>
      </w:tcPr>
    </w:tblStylePr>
    <w:tblStylePr w:type="firstCol">
      <w:rPr>
        <w:b/>
        <w:bCs/>
        <w:color w:val="000000"/>
      </w:rPr>
      <w:tblPr/>
      <w:tcPr>
        <w:tcBorders>
          <w:tl2br w:val="none" w:sz="0" w:space="0" w:color="auto"/>
          <w:tr2bl w:val="none" w:sz="0" w:space="0" w:color="auto"/>
        </w:tcBorders>
      </w:tcPr>
    </w:tblStylePr>
  </w:style>
  <w:style w:type="table" w:styleId="TableClassic4">
    <w:name w:val="Table Classic 4"/>
    <w:basedOn w:val="TableNormal"/>
    <w:uiPriority w:val="99"/>
    <w:semiHidden/>
    <w:unhideWhenUsed/>
    <w:rsid w:val="008E199F"/>
    <w:pPr>
      <w:suppressAutoHyphens/>
      <w:spacing w:after="200"/>
    </w:pPr>
    <w:tblPr>
      <w:tblBorders>
        <w:top w:val="single" w:sz="12" w:space="0" w:color="000000"/>
        <w:left w:val="single" w:sz="6" w:space="0" w:color="000000"/>
        <w:bottom w:val="single" w:sz="12" w:space="0" w:color="000000"/>
        <w:right w:val="single" w:sz="6" w:space="0" w:color="000000"/>
      </w:tblBorders>
    </w:tblPr>
    <w:tcPr>
      <w:shd w:val="clear" w:color="auto" w:fill="auto"/>
    </w:tcPr>
    <w:tblStylePr w:type="firstRow">
      <w:rPr>
        <w:b/>
        <w:bCs/>
        <w:i/>
        <w:iCs/>
        <w:color w:val="FFFFFF"/>
      </w:rPr>
      <w:tblPr/>
      <w:tcPr>
        <w:tcBorders>
          <w:bottom w:val="single" w:sz="6" w:space="0" w:color="000000"/>
          <w:tl2br w:val="none" w:sz="0" w:space="0" w:color="auto"/>
          <w:tr2bl w:val="none" w:sz="0" w:space="0" w:color="auto"/>
        </w:tcBorders>
        <w:shd w:val="pct50" w:color="000080" w:fill="FFFFFF"/>
      </w:tcPr>
    </w:tblStylePr>
    <w:tblStylePr w:type="lastRow">
      <w:rPr>
        <w:color w:val="000080"/>
      </w:rPr>
      <w:tblPr/>
      <w:tcPr>
        <w:tcBorders>
          <w:bottom w:val="single" w:sz="6" w:space="0" w:color="000000"/>
          <w:tl2br w:val="none" w:sz="0" w:space="0" w:color="auto"/>
          <w:tr2bl w:val="none" w:sz="0" w:space="0" w:color="auto"/>
        </w:tcBorders>
        <w:shd w:val="pct50" w:color="000000" w:fill="FFFFFF"/>
      </w:tcPr>
    </w:tblStylePr>
    <w:tblStylePr w:type="firstCol">
      <w:rPr>
        <w:b/>
        <w:bCs/>
      </w:rPr>
      <w:tblPr/>
      <w:tcPr>
        <w:tcBorders>
          <w:tl2br w:val="none" w:sz="0" w:space="0" w:color="auto"/>
          <w:tr2bl w:val="none" w:sz="0" w:space="0" w:color="auto"/>
        </w:tcBorders>
      </w:tcPr>
    </w:tblStylePr>
    <w:tblStylePr w:type="nwCell">
      <w:rPr>
        <w:b/>
        <w:bCs/>
      </w:rPr>
      <w:tblPr/>
      <w:tcPr>
        <w:tcBorders>
          <w:tl2br w:val="none" w:sz="0" w:space="0" w:color="auto"/>
          <w:tr2bl w:val="none" w:sz="0" w:space="0" w:color="auto"/>
        </w:tcBorders>
      </w:tcPr>
    </w:tblStylePr>
    <w:tblStylePr w:type="swCell">
      <w:rPr>
        <w:color w:val="000080"/>
      </w:rPr>
      <w:tblPr/>
      <w:tcPr>
        <w:tcBorders>
          <w:tl2br w:val="none" w:sz="0" w:space="0" w:color="auto"/>
          <w:tr2bl w:val="none" w:sz="0" w:space="0" w:color="auto"/>
        </w:tcBorders>
      </w:tcPr>
    </w:tblStylePr>
  </w:style>
  <w:style w:type="table" w:styleId="TableColourful1">
    <w:name w:val="Table Colorful 1"/>
    <w:basedOn w:val="TableNormal"/>
    <w:uiPriority w:val="99"/>
    <w:semiHidden/>
    <w:unhideWhenUsed/>
    <w:rsid w:val="008E199F"/>
    <w:pPr>
      <w:suppressAutoHyphens/>
      <w:spacing w:after="200"/>
    </w:pPr>
    <w:rPr>
      <w:color w:val="FFFFFF"/>
    </w:rPr>
    <w:tblPr>
      <w:tblBorders>
        <w:top w:val="single" w:sz="12" w:space="0" w:color="008080"/>
        <w:left w:val="single" w:sz="12" w:space="0" w:color="008080"/>
        <w:bottom w:val="single" w:sz="12" w:space="0" w:color="008080"/>
        <w:right w:val="single" w:sz="12" w:space="0" w:color="008080"/>
        <w:insideH w:val="single" w:sz="6" w:space="0" w:color="00FFFF"/>
      </w:tblBorders>
    </w:tblPr>
    <w:tcPr>
      <w:shd w:val="solid" w:color="008080" w:fill="FFFFFF"/>
    </w:tcPr>
    <w:tblStylePr w:type="firstRow">
      <w:rPr>
        <w:b/>
        <w:bCs/>
        <w:i/>
        <w:iCs/>
      </w:rPr>
      <w:tblPr/>
      <w:tcPr>
        <w:tcBorders>
          <w:tl2br w:val="none" w:sz="0" w:space="0" w:color="auto"/>
          <w:tr2bl w:val="none" w:sz="0" w:space="0" w:color="auto"/>
        </w:tcBorders>
        <w:shd w:val="solid" w:color="000000" w:fill="FFFFFF"/>
      </w:tcPr>
    </w:tblStylePr>
    <w:tblStylePr w:type="firstCol">
      <w:rPr>
        <w:b/>
        <w:bCs/>
        <w:i/>
        <w:iCs/>
      </w:rPr>
      <w:tblPr/>
      <w:tcPr>
        <w:tcBorders>
          <w:tl2br w:val="none" w:sz="0" w:space="0" w:color="auto"/>
          <w:tr2bl w:val="none" w:sz="0" w:space="0" w:color="auto"/>
        </w:tcBorders>
        <w:shd w:val="solid" w:color="000080" w:fill="FFFFFF"/>
      </w:tcPr>
    </w:tblStylePr>
    <w:tblStylePr w:type="nwCell">
      <w:tblPr/>
      <w:tcPr>
        <w:tcBorders>
          <w:tl2br w:val="none" w:sz="0" w:space="0" w:color="auto"/>
          <w:tr2bl w:val="none" w:sz="0" w:space="0" w:color="auto"/>
        </w:tcBorders>
        <w:shd w:val="solid" w:color="000000" w:fill="FFFFFF"/>
      </w:tcPr>
    </w:tblStylePr>
    <w:tblStylePr w:type="swCell">
      <w:rPr>
        <w:b/>
        <w:bCs/>
        <w:i w:val="0"/>
        <w:iCs w:val="0"/>
      </w:rPr>
      <w:tblPr/>
      <w:tcPr>
        <w:tcBorders>
          <w:tl2br w:val="none" w:sz="0" w:space="0" w:color="auto"/>
          <w:tr2bl w:val="none" w:sz="0" w:space="0" w:color="auto"/>
        </w:tcBorders>
      </w:tcPr>
    </w:tblStylePr>
  </w:style>
  <w:style w:type="table" w:styleId="TableColourful2">
    <w:name w:val="Table Colorful 2"/>
    <w:basedOn w:val="TableNormal"/>
    <w:uiPriority w:val="99"/>
    <w:semiHidden/>
    <w:unhideWhenUsed/>
    <w:rsid w:val="008E199F"/>
    <w:pPr>
      <w:suppressAutoHyphens/>
      <w:spacing w:after="200"/>
    </w:pPr>
    <w:tblPr>
      <w:tblBorders>
        <w:bottom w:val="single" w:sz="12" w:space="0" w:color="000000"/>
      </w:tblBorders>
    </w:tblPr>
    <w:tcPr>
      <w:shd w:val="pct20" w:color="FFFF00" w:fill="FFFFFF"/>
    </w:tcPr>
    <w:tblStylePr w:type="firstRow">
      <w:rPr>
        <w:b/>
        <w:bCs/>
        <w:i/>
        <w:iCs/>
        <w:color w:val="FFFFFF"/>
      </w:rPr>
      <w:tblPr/>
      <w:tcPr>
        <w:tcBorders>
          <w:bottom w:val="single" w:sz="12" w:space="0" w:color="000000"/>
          <w:tl2br w:val="none" w:sz="0" w:space="0" w:color="auto"/>
          <w:tr2bl w:val="none" w:sz="0" w:space="0" w:color="auto"/>
        </w:tcBorders>
        <w:shd w:val="solid" w:color="800000" w:fill="FFFFFF"/>
      </w:tcPr>
    </w:tblStylePr>
    <w:tblStylePr w:type="firstCol">
      <w:rPr>
        <w:b/>
        <w:bCs/>
        <w:i/>
        <w:iCs/>
      </w:rPr>
      <w:tblPr/>
      <w:tcPr>
        <w:tcBorders>
          <w:tl2br w:val="none" w:sz="0" w:space="0" w:color="auto"/>
          <w:tr2bl w:val="none" w:sz="0" w:space="0" w:color="auto"/>
        </w:tcBorders>
      </w:tcPr>
    </w:tblStylePr>
    <w:tblStylePr w:type="lastCol">
      <w:tblPr/>
      <w:tcPr>
        <w:tcBorders>
          <w:tl2br w:val="none" w:sz="0" w:space="0" w:color="auto"/>
          <w:tr2bl w:val="none" w:sz="0" w:space="0" w:color="auto"/>
        </w:tcBorders>
        <w:shd w:val="solid" w:color="C0C0C0" w:fill="FFFFFF"/>
      </w:tcPr>
    </w:tblStylePr>
    <w:tblStylePr w:type="swCell">
      <w:rPr>
        <w:b/>
        <w:bCs/>
        <w:i w:val="0"/>
        <w:iCs w:val="0"/>
      </w:rPr>
      <w:tblPr/>
      <w:tcPr>
        <w:tcBorders>
          <w:tl2br w:val="none" w:sz="0" w:space="0" w:color="auto"/>
          <w:tr2bl w:val="none" w:sz="0" w:space="0" w:color="auto"/>
        </w:tcBorders>
      </w:tcPr>
    </w:tblStylePr>
  </w:style>
  <w:style w:type="table" w:styleId="TableColourful3">
    <w:name w:val="Table Colorful 3"/>
    <w:basedOn w:val="TableNormal"/>
    <w:uiPriority w:val="99"/>
    <w:semiHidden/>
    <w:unhideWhenUsed/>
    <w:rsid w:val="008E199F"/>
    <w:pPr>
      <w:suppressAutoHyphens/>
      <w:spacing w:after="200"/>
    </w:pPr>
    <w:tblPr>
      <w:tblBorders>
        <w:top w:val="single" w:sz="18" w:space="0" w:color="000000"/>
        <w:left w:val="single" w:sz="18" w:space="0" w:color="000000"/>
        <w:bottom w:val="single" w:sz="18" w:space="0" w:color="000000"/>
        <w:right w:val="single" w:sz="18" w:space="0" w:color="000000"/>
        <w:insideH w:val="single" w:sz="6" w:space="0" w:color="C0C0C0"/>
      </w:tblBorders>
    </w:tblPr>
    <w:tcPr>
      <w:shd w:val="pct25" w:color="008080" w:fill="FFFFFF"/>
    </w:tcPr>
    <w:tblStylePr w:type="firstRow">
      <w:tblPr/>
      <w:tcPr>
        <w:tcBorders>
          <w:bottom w:val="single" w:sz="6" w:space="0" w:color="000000"/>
          <w:tl2br w:val="none" w:sz="0" w:space="0" w:color="auto"/>
          <w:tr2bl w:val="none" w:sz="0" w:space="0" w:color="auto"/>
        </w:tcBorders>
        <w:shd w:val="solid" w:color="008080" w:fill="FFFFFF"/>
      </w:tcPr>
    </w:tblStylePr>
    <w:tblStylePr w:type="firstCol">
      <w:tblPr/>
      <w:tcPr>
        <w:tcBorders>
          <w:left w:val="single" w:sz="36" w:space="0" w:color="000000"/>
          <w:right w:val="single" w:sz="6" w:space="0" w:color="000000"/>
          <w:tl2br w:val="none" w:sz="0" w:space="0" w:color="auto"/>
          <w:tr2bl w:val="none" w:sz="0" w:space="0" w:color="auto"/>
        </w:tcBorders>
        <w:shd w:val="solid" w:color="008080" w:fill="FFFFFF"/>
      </w:tcPr>
    </w:tblStylePr>
    <w:tblStylePr w:type="nwCell">
      <w:rPr>
        <w:b/>
        <w:bCs/>
        <w:color w:val="FFFFFF"/>
      </w:rPr>
      <w:tblPr/>
      <w:tcPr>
        <w:tcBorders>
          <w:tl2br w:val="none" w:sz="0" w:space="0" w:color="auto"/>
          <w:tr2bl w:val="none" w:sz="0" w:space="0" w:color="auto"/>
        </w:tcBorders>
        <w:shd w:val="solid" w:color="000000" w:fill="FFFFFF"/>
      </w:tcPr>
    </w:tblStylePr>
  </w:style>
  <w:style w:type="table" w:styleId="TableColumns1">
    <w:name w:val="Table Columns 1"/>
    <w:basedOn w:val="TableNormal"/>
    <w:uiPriority w:val="99"/>
    <w:semiHidden/>
    <w:unhideWhenUsed/>
    <w:rsid w:val="008E199F"/>
    <w:pPr>
      <w:suppressAutoHyphens/>
      <w:spacing w:after="200"/>
    </w:pPr>
    <w:rPr>
      <w:b/>
      <w:bCs/>
    </w:rPr>
    <w:tblPr>
      <w:tblStyleColBandSize w:val="1"/>
      <w:tblBorders>
        <w:top w:val="single" w:sz="12" w:space="0" w:color="000000"/>
        <w:left w:val="single" w:sz="12" w:space="0" w:color="000000"/>
        <w:bottom w:val="single" w:sz="12" w:space="0" w:color="000000"/>
        <w:right w:val="single" w:sz="12" w:space="0" w:color="000000"/>
      </w:tblBorders>
    </w:tblPr>
    <w:tblStylePr w:type="firstRow">
      <w:rPr>
        <w:b w:val="0"/>
        <w:bCs w:val="0"/>
      </w:rPr>
      <w:tblPr/>
      <w:tcPr>
        <w:tcBorders>
          <w:bottom w:val="double" w:sz="6" w:space="0" w:color="000000"/>
          <w:tl2br w:val="none" w:sz="0" w:space="0" w:color="auto"/>
          <w:tr2bl w:val="none" w:sz="0" w:space="0" w:color="auto"/>
        </w:tcBorders>
      </w:tcPr>
    </w:tblStylePr>
    <w:tblStylePr w:type="lastRow">
      <w:rPr>
        <w:b w:val="0"/>
        <w:bCs w:val="0"/>
      </w:rPr>
      <w:tblPr/>
      <w:tcPr>
        <w:tcBorders>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25" w:color="000000" w:fill="FFFFFF"/>
      </w:tcPr>
    </w:tblStylePr>
    <w:tblStylePr w:type="band2Vert">
      <w:rPr>
        <w:color w:val="auto"/>
      </w:rPr>
      <w:tblPr/>
      <w:tcPr>
        <w:shd w:val="pct25" w:color="FF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2">
    <w:name w:val="Table Columns 2"/>
    <w:basedOn w:val="TableNormal"/>
    <w:uiPriority w:val="99"/>
    <w:semiHidden/>
    <w:unhideWhenUsed/>
    <w:rsid w:val="008E199F"/>
    <w:pPr>
      <w:suppressAutoHyphens/>
      <w:spacing w:after="200"/>
    </w:pPr>
    <w:rPr>
      <w:b/>
      <w:bCs/>
    </w:rPr>
    <w:tblPr>
      <w:tblStyleColBandSize w:val="1"/>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l2br w:val="none" w:sz="0" w:space="0" w:color="auto"/>
          <w:tr2bl w:val="none" w:sz="0" w:space="0" w:color="auto"/>
        </w:tcBorders>
      </w:tcPr>
    </w:tblStylePr>
    <w:tblStylePr w:type="firstCol">
      <w:rPr>
        <w:b w:val="0"/>
        <w:bCs w:val="0"/>
        <w:color w:val="00000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30" w:color="000000" w:fill="FFFFFF"/>
      </w:tcPr>
    </w:tblStylePr>
    <w:tblStylePr w:type="band2Vert">
      <w:rPr>
        <w:color w:val="auto"/>
      </w:rPr>
      <w:tblPr/>
      <w:tcPr>
        <w:shd w:val="pct25" w:color="00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3">
    <w:name w:val="Table Columns 3"/>
    <w:basedOn w:val="TableNormal"/>
    <w:uiPriority w:val="99"/>
    <w:semiHidden/>
    <w:unhideWhenUsed/>
    <w:rsid w:val="008E199F"/>
    <w:pPr>
      <w:suppressAutoHyphens/>
      <w:spacing w:after="200"/>
    </w:pPr>
    <w:rPr>
      <w:b/>
      <w:bCs/>
    </w:rPr>
    <w:tblPr>
      <w:tblStyleColBandSize w:val="1"/>
      <w:tblBorders>
        <w:top w:val="single" w:sz="6" w:space="0" w:color="000080"/>
        <w:left w:val="single" w:sz="6" w:space="0" w:color="000080"/>
        <w:bottom w:val="single" w:sz="6" w:space="0" w:color="000080"/>
        <w:right w:val="single" w:sz="6" w:space="0" w:color="000080"/>
        <w:insideV w:val="single" w:sz="6" w:space="0" w:color="000080"/>
      </w:tblBorders>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op w:val="single" w:sz="6" w:space="0" w:color="00008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10" w:color="000000" w:fill="FFFFFF"/>
      </w:tcPr>
    </w:tblStylePr>
    <w:tblStylePr w:type="neCell">
      <w:rPr>
        <w:b/>
        <w:bCs/>
      </w:rPr>
      <w:tblPr/>
      <w:tcPr>
        <w:tcBorders>
          <w:tl2br w:val="none" w:sz="0" w:space="0" w:color="auto"/>
          <w:tr2bl w:val="none" w:sz="0" w:space="0" w:color="auto"/>
        </w:tcBorders>
      </w:tcPr>
    </w:tblStylePr>
  </w:style>
  <w:style w:type="table" w:styleId="TableColumns4">
    <w:name w:val="Table Columns 4"/>
    <w:basedOn w:val="TableNormal"/>
    <w:uiPriority w:val="99"/>
    <w:semiHidden/>
    <w:unhideWhenUsed/>
    <w:rsid w:val="008E199F"/>
    <w:pPr>
      <w:suppressAutoHyphens/>
      <w:spacing w:after="200"/>
    </w:pPr>
    <w:tblPr>
      <w:tblStyleColBandSize w:val="1"/>
    </w:tblPr>
    <w:tblStylePr w:type="firstRow">
      <w:rPr>
        <w:color w:val="FFFFFF"/>
      </w:rPr>
      <w:tblPr/>
      <w:tcPr>
        <w:tcBorders>
          <w:tl2br w:val="none" w:sz="0" w:space="0" w:color="auto"/>
          <w:tr2bl w:val="none" w:sz="0" w:space="0" w:color="auto"/>
        </w:tcBorders>
        <w:shd w:val="solid" w:color="0000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pct50" w:color="008080" w:fill="FFFFFF"/>
      </w:tcPr>
    </w:tblStylePr>
    <w:tblStylePr w:type="band2Vert">
      <w:rPr>
        <w:color w:val="auto"/>
      </w:rPr>
      <w:tblPr/>
      <w:tcPr>
        <w:shd w:val="pct10" w:color="000000" w:fill="FFFFFF"/>
      </w:tcPr>
    </w:tblStylePr>
  </w:style>
  <w:style w:type="table" w:styleId="TableColumns5">
    <w:name w:val="Table Columns 5"/>
    <w:basedOn w:val="TableNormal"/>
    <w:uiPriority w:val="99"/>
    <w:semiHidden/>
    <w:unhideWhenUsed/>
    <w:rsid w:val="008E199F"/>
    <w:pPr>
      <w:suppressAutoHyphens/>
      <w:spacing w:after="200"/>
    </w:pPr>
    <w:tblPr>
      <w:tblStyleColBandSize w:val="1"/>
      <w:tblBorders>
        <w:top w:val="single" w:sz="12" w:space="0" w:color="808080"/>
        <w:left w:val="single" w:sz="12" w:space="0" w:color="808080"/>
        <w:bottom w:val="single" w:sz="12" w:space="0" w:color="808080"/>
        <w:right w:val="single" w:sz="12" w:space="0" w:color="808080"/>
        <w:insideV w:val="single" w:sz="6" w:space="0" w:color="C0C0C0"/>
      </w:tblBorders>
    </w:tblPr>
    <w:tblStylePr w:type="firstRow">
      <w:rPr>
        <w:b/>
        <w:bCs/>
        <w:i/>
        <w:iCs/>
      </w:rPr>
      <w:tblPr/>
      <w:tcPr>
        <w:tcBorders>
          <w:bottom w:val="single" w:sz="6" w:space="0" w:color="808080"/>
          <w:tl2br w:val="none" w:sz="0" w:space="0" w:color="auto"/>
          <w:tr2bl w:val="none" w:sz="0" w:space="0" w:color="auto"/>
        </w:tcBorders>
      </w:tcPr>
    </w:tblStylePr>
    <w:tblStylePr w:type="lastRow">
      <w:rPr>
        <w:b/>
        <w:bCs/>
      </w:rPr>
      <w:tblPr/>
      <w:tcPr>
        <w:tcBorders>
          <w:top w:val="single" w:sz="6" w:space="0" w:color="80808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StylePr>
  </w:style>
  <w:style w:type="table" w:styleId="TableContemporary">
    <w:name w:val="Table Contemporary"/>
    <w:basedOn w:val="TableNormal"/>
    <w:uiPriority w:val="99"/>
    <w:semiHidden/>
    <w:unhideWhenUsed/>
    <w:rsid w:val="008E199F"/>
    <w:pPr>
      <w:suppressAutoHyphens/>
      <w:spacing w:after="200"/>
    </w:pPr>
    <w:tblPr>
      <w:tblStyleRowBandSize w:val="1"/>
      <w:tblBorders>
        <w:insideH w:val="single" w:sz="18" w:space="0" w:color="FFFFFF"/>
        <w:insideV w:val="single" w:sz="18" w:space="0" w:color="FFFFFF"/>
      </w:tblBorders>
    </w:tblPr>
    <w:tblStylePr w:type="firstRow">
      <w:rPr>
        <w:b/>
        <w:bCs/>
        <w:color w:val="auto"/>
      </w:rPr>
      <w:tblPr/>
      <w:tcPr>
        <w:tcBorders>
          <w:tl2br w:val="none" w:sz="0" w:space="0" w:color="auto"/>
          <w:tr2bl w:val="none" w:sz="0" w:space="0" w:color="auto"/>
        </w:tcBorders>
        <w:shd w:val="pct20" w:color="000000" w:fill="FFFFFF"/>
      </w:tcPr>
    </w:tblStylePr>
    <w:tblStylePr w:type="band1Horz">
      <w:rPr>
        <w:color w:val="auto"/>
      </w:rPr>
      <w:tblPr/>
      <w:tcPr>
        <w:tcBorders>
          <w:tl2br w:val="none" w:sz="0" w:space="0" w:color="auto"/>
          <w:tr2bl w:val="none" w:sz="0" w:space="0" w:color="auto"/>
        </w:tcBorders>
        <w:shd w:val="pct5" w:color="000000" w:fill="FFFFFF"/>
      </w:tcPr>
    </w:tblStylePr>
    <w:tblStylePr w:type="band2Horz">
      <w:rPr>
        <w:color w:val="auto"/>
      </w:rPr>
      <w:tblPr/>
      <w:tcPr>
        <w:tcBorders>
          <w:tl2br w:val="none" w:sz="0" w:space="0" w:color="auto"/>
          <w:tr2bl w:val="none" w:sz="0" w:space="0" w:color="auto"/>
        </w:tcBorders>
        <w:shd w:val="pct20" w:color="000000" w:fill="FFFFFF"/>
      </w:tcPr>
    </w:tblStylePr>
  </w:style>
  <w:style w:type="table" w:styleId="TableElegant">
    <w:name w:val="Table Elegant"/>
    <w:basedOn w:val="TableNormal"/>
    <w:uiPriority w:val="99"/>
    <w:semiHidden/>
    <w:unhideWhenUsed/>
    <w:rsid w:val="008E199F"/>
    <w:pPr>
      <w:suppressAutoHyphens/>
      <w:spacing w:after="200"/>
    </w:pPr>
    <w:tblPr>
      <w:tblBorders>
        <w:top w:val="double" w:sz="6" w:space="0" w:color="000000"/>
        <w:left w:val="double" w:sz="6" w:space="0" w:color="000000"/>
        <w:bottom w:val="double" w:sz="6" w:space="0" w:color="000000"/>
        <w:right w:val="double" w:sz="6" w:space="0" w:color="000000"/>
        <w:insideH w:val="single" w:sz="6" w:space="0" w:color="000000"/>
        <w:insideV w:val="single" w:sz="6" w:space="0" w:color="000000"/>
      </w:tblBorders>
    </w:tblPr>
    <w:tcPr>
      <w:shd w:val="clear" w:color="auto" w:fill="auto"/>
    </w:tcPr>
    <w:tblStylePr w:type="firstRow">
      <w:rPr>
        <w:caps/>
        <w:color w:val="auto"/>
      </w:rPr>
      <w:tblPr/>
      <w:tcPr>
        <w:tcBorders>
          <w:tl2br w:val="none" w:sz="0" w:space="0" w:color="auto"/>
          <w:tr2bl w:val="none" w:sz="0" w:space="0" w:color="auto"/>
        </w:tcBorders>
      </w:tcPr>
    </w:tblStylePr>
  </w:style>
  <w:style w:type="table" w:styleId="TableGrid1">
    <w:name w:val="Table Grid 1"/>
    <w:basedOn w:val="TableNormal"/>
    <w:uiPriority w:val="99"/>
    <w:semiHidden/>
    <w:unhideWhenUsed/>
    <w:rsid w:val="008E199F"/>
    <w:pPr>
      <w:suppressAutoHyphens/>
      <w:spacing w:after="200"/>
    </w:pPr>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lastRow">
      <w:rPr>
        <w:i/>
        <w:iCs/>
      </w:rPr>
      <w:tblPr/>
      <w:tcPr>
        <w:tcBorders>
          <w:tl2br w:val="none" w:sz="0" w:space="0" w:color="auto"/>
          <w:tr2bl w:val="none" w:sz="0" w:space="0" w:color="auto"/>
        </w:tcBorders>
      </w:tcPr>
    </w:tblStylePr>
    <w:tblStylePr w:type="lastCol">
      <w:rPr>
        <w:i/>
        <w:iCs/>
      </w:rPr>
      <w:tblPr/>
      <w:tcPr>
        <w:tcBorders>
          <w:tl2br w:val="none" w:sz="0" w:space="0" w:color="auto"/>
          <w:tr2bl w:val="none" w:sz="0" w:space="0" w:color="auto"/>
        </w:tcBorders>
      </w:tcPr>
    </w:tblStylePr>
  </w:style>
  <w:style w:type="table" w:styleId="TableGrid2">
    <w:name w:val="Table Grid 2"/>
    <w:basedOn w:val="TableNormal"/>
    <w:uiPriority w:val="99"/>
    <w:semiHidden/>
    <w:unhideWhenUsed/>
    <w:rsid w:val="008E199F"/>
    <w:pPr>
      <w:suppressAutoHyphens/>
      <w:spacing w:after="200"/>
    </w:pPr>
    <w:tblPr>
      <w:tblBorders>
        <w:insideH w:val="single" w:sz="6" w:space="0" w:color="000000"/>
        <w:insideV w:val="single" w:sz="6" w:space="0" w:color="000000"/>
      </w:tblBorders>
    </w:tblPr>
    <w:tcPr>
      <w:shd w:val="clear" w:color="auto" w:fill="auto"/>
    </w:tcPr>
    <w:tblStylePr w:type="firstRow">
      <w:rPr>
        <w:b/>
        <w:bCs/>
      </w:rPr>
      <w:tblPr/>
      <w:tcPr>
        <w:tcBorders>
          <w:tl2br w:val="none" w:sz="0" w:space="0" w:color="auto"/>
          <w:tr2bl w:val="none" w:sz="0" w:space="0" w:color="auto"/>
        </w:tcBorders>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leGrid3">
    <w:name w:val="Table Grid 3"/>
    <w:basedOn w:val="TableNormal"/>
    <w:uiPriority w:val="99"/>
    <w:semiHidden/>
    <w:unhideWhenUsed/>
    <w:rsid w:val="008E199F"/>
    <w:pPr>
      <w:suppressAutoHyphens/>
      <w:spacing w:after="200"/>
    </w:pPr>
    <w:tblPr>
      <w:tblBorders>
        <w:top w:val="single" w:sz="6" w:space="0" w:color="000000"/>
        <w:left w:val="single" w:sz="12" w:space="0" w:color="000000"/>
        <w:bottom w:val="single" w:sz="6" w:space="0" w:color="000000"/>
        <w:right w:val="single" w:sz="12" w:space="0" w:color="000000"/>
        <w:insideV w:val="single" w:sz="6" w:space="0" w:color="000000"/>
      </w:tblBorders>
    </w:tblPr>
    <w:tcPr>
      <w:shd w:val="clear" w:color="auto" w:fill="auto"/>
    </w:tcPr>
    <w:tblStylePr w:type="firstRow">
      <w:tblPr/>
      <w:tcPr>
        <w:tcBorders>
          <w:bottom w:val="single" w:sz="6" w:space="0" w:color="000000"/>
          <w:tl2br w:val="none" w:sz="0" w:space="0" w:color="auto"/>
          <w:tr2bl w:val="none" w:sz="0" w:space="0" w:color="auto"/>
        </w:tcBorders>
        <w:shd w:val="pct30" w:color="FFFF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leGrid4">
    <w:name w:val="Table Grid 4"/>
    <w:basedOn w:val="TableNormal"/>
    <w:uiPriority w:val="99"/>
    <w:semiHidden/>
    <w:unhideWhenUsed/>
    <w:rsid w:val="008E199F"/>
    <w:pPr>
      <w:suppressAutoHyphens/>
      <w:spacing w:after="200"/>
    </w:pPr>
    <w:tblPr>
      <w:tblBorders>
        <w:left w:val="single" w:sz="12" w:space="0" w:color="000000"/>
        <w:right w:val="single" w:sz="12" w:space="0" w:color="000000"/>
        <w:insideH w:val="single" w:sz="6" w:space="0" w:color="000000"/>
        <w:insideV w:val="single" w:sz="6" w:space="0" w:color="000000"/>
      </w:tblBorders>
    </w:tblPr>
    <w:tcPr>
      <w:shd w:val="clear" w:color="auto" w:fill="auto"/>
    </w:tcPr>
    <w:tblStylePr w:type="firstRow">
      <w:rPr>
        <w:color w:val="auto"/>
      </w:rPr>
      <w:tblPr/>
      <w:tcPr>
        <w:tcBorders>
          <w:bottom w:val="single" w:sz="6" w:space="0" w:color="000000"/>
          <w:tl2br w:val="none" w:sz="0" w:space="0" w:color="auto"/>
          <w:tr2bl w:val="none" w:sz="0" w:space="0" w:color="auto"/>
        </w:tcBorders>
        <w:shd w:val="pct30" w:color="FFFF00" w:fill="FFFFFF"/>
      </w:tcPr>
    </w:tblStylePr>
    <w:tblStylePr w:type="lastRow">
      <w:rPr>
        <w:b/>
        <w:bCs/>
        <w:color w:val="auto"/>
      </w:rPr>
      <w:tblPr/>
      <w:tcPr>
        <w:tcBorders>
          <w:top w:val="single" w:sz="6" w:space="0" w:color="000000"/>
          <w:tl2br w:val="none" w:sz="0" w:space="0" w:color="auto"/>
          <w:tr2bl w:val="none" w:sz="0" w:space="0" w:color="auto"/>
        </w:tcBorders>
        <w:shd w:val="pct30" w:color="FFFF00" w:fill="FFFFFF"/>
      </w:tcPr>
    </w:tblStylePr>
    <w:tblStylePr w:type="lastCol">
      <w:rPr>
        <w:b/>
        <w:bCs/>
        <w:color w:val="auto"/>
      </w:rPr>
      <w:tblPr/>
      <w:tcPr>
        <w:tcBorders>
          <w:tl2br w:val="none" w:sz="0" w:space="0" w:color="auto"/>
          <w:tr2bl w:val="none" w:sz="0" w:space="0" w:color="auto"/>
        </w:tcBorders>
      </w:tcPr>
    </w:tblStylePr>
  </w:style>
  <w:style w:type="table" w:styleId="TableGrid5">
    <w:name w:val="Table Grid 5"/>
    <w:basedOn w:val="TableNormal"/>
    <w:uiPriority w:val="99"/>
    <w:semiHidden/>
    <w:unhideWhenUsed/>
    <w:rsid w:val="008E199F"/>
    <w:pPr>
      <w:suppressAutoHyphens/>
      <w:spacing w:after="200"/>
    </w:p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tblPr/>
      <w:tcPr>
        <w:tcBorders>
          <w:bottom w:val="single" w:sz="12" w:space="0" w:color="000000"/>
          <w:tl2br w:val="none" w:sz="0" w:space="0" w:color="auto"/>
          <w:tr2bl w:val="none" w:sz="0" w:space="0" w:color="auto"/>
        </w:tcBorders>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6">
    <w:name w:val="Table Grid 6"/>
    <w:basedOn w:val="TableNormal"/>
    <w:uiPriority w:val="99"/>
    <w:semiHidden/>
    <w:unhideWhenUsed/>
    <w:rsid w:val="008E199F"/>
    <w:pPr>
      <w:suppressAutoHyphens/>
      <w:spacing w:after="200"/>
    </w:pPr>
    <w:tblPr>
      <w:tblBorders>
        <w:top w:val="single" w:sz="12" w:space="0" w:color="000000"/>
        <w:left w:val="single" w:sz="12" w:space="0" w:color="000000"/>
        <w:bottom w:val="single" w:sz="12" w:space="0" w:color="000000"/>
        <w:right w:val="single" w:sz="12" w:space="0" w:color="000000"/>
        <w:insideV w:val="single" w:sz="6" w:space="0" w:color="000000"/>
      </w:tblBorders>
    </w:tblPr>
    <w:tcPr>
      <w:shd w:val="clear" w:color="auto" w:fill="auto"/>
    </w:tcPr>
    <w:tblStylePr w:type="firstRow">
      <w:rPr>
        <w:b/>
        <w:b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7">
    <w:name w:val="Table Grid 7"/>
    <w:basedOn w:val="TableNormal"/>
    <w:uiPriority w:val="99"/>
    <w:semiHidden/>
    <w:unhideWhenUsed/>
    <w:rsid w:val="008E199F"/>
    <w:pPr>
      <w:suppressAutoHyphens/>
      <w:spacing w:after="200"/>
    </w:pPr>
    <w:rPr>
      <w:b/>
      <w:bCs/>
    </w:r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rPr>
        <w:b w:val="0"/>
        <w:bCs w:val="0"/>
      </w:rPr>
      <w:tblPr/>
      <w:tcPr>
        <w:tcBorders>
          <w:bottom w:val="single" w:sz="12" w:space="0" w:color="000000"/>
          <w:tl2br w:val="none" w:sz="0" w:space="0" w:color="auto"/>
          <w:tr2bl w:val="none" w:sz="0" w:space="0" w:color="auto"/>
        </w:tcBorders>
      </w:tcPr>
    </w:tblStylePr>
    <w:tblStylePr w:type="lastRow">
      <w:rPr>
        <w:b w:val="0"/>
        <w:bCs w:val="0"/>
      </w:rPr>
      <w:tblPr/>
      <w:tcPr>
        <w:tcBorders>
          <w:top w:val="single" w:sz="6" w:space="0" w:color="00000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8">
    <w:name w:val="Table Grid 8"/>
    <w:basedOn w:val="TableNormal"/>
    <w:uiPriority w:val="99"/>
    <w:semiHidden/>
    <w:unhideWhenUsed/>
    <w:rsid w:val="008E199F"/>
    <w:pPr>
      <w:suppressAutoHyphens/>
      <w:spacing w:after="200"/>
    </w:pPr>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table" w:styleId="TableGridLight">
    <w:name w:val="Grid Table Light"/>
    <w:basedOn w:val="TableNormal"/>
    <w:uiPriority w:val="40"/>
    <w:rsid w:val="008E199F"/>
    <w:pPr>
      <w:spacing w:after="0" w:line="240" w:lineRule="auto"/>
    </w:pPr>
    <w:tblPr>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style>
  <w:style w:type="table" w:styleId="TableList1">
    <w:name w:val="Table List 1"/>
    <w:basedOn w:val="TableNormal"/>
    <w:uiPriority w:val="99"/>
    <w:semiHidden/>
    <w:unhideWhenUsed/>
    <w:rsid w:val="008E199F"/>
    <w:pPr>
      <w:suppressAutoHyphens/>
      <w:spacing w:after="200"/>
    </w:pPr>
    <w:tblPr>
      <w:tblStyleRowBandSize w:val="1"/>
      <w:tblBorders>
        <w:top w:val="single" w:sz="12" w:space="0" w:color="008080"/>
        <w:left w:val="single" w:sz="6" w:space="0" w:color="008080"/>
        <w:bottom w:val="single" w:sz="12" w:space="0" w:color="008080"/>
        <w:right w:val="single" w:sz="6" w:space="0" w:color="008080"/>
      </w:tblBorders>
    </w:tblPr>
    <w:tblStylePr w:type="firstRow">
      <w:rPr>
        <w:b/>
        <w:bCs/>
        <w:i/>
        <w:iCs/>
        <w:color w:val="800000"/>
      </w:rPr>
      <w:tblPr/>
      <w:tcPr>
        <w:tcBorders>
          <w:bottom w:val="single" w:sz="6" w:space="0" w:color="000000"/>
          <w:tl2br w:val="none" w:sz="0" w:space="0" w:color="auto"/>
          <w:tr2bl w:val="none" w:sz="0" w:space="0" w:color="auto"/>
        </w:tcBorders>
        <w:shd w:val="solid" w:color="C0C0C0" w:fill="FFFFFF"/>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solid" w:color="C0C0C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2">
    <w:name w:val="Table List 2"/>
    <w:basedOn w:val="TableNormal"/>
    <w:uiPriority w:val="99"/>
    <w:semiHidden/>
    <w:unhideWhenUsed/>
    <w:rsid w:val="008E199F"/>
    <w:pPr>
      <w:suppressAutoHyphens/>
      <w:spacing w:after="200"/>
    </w:pPr>
    <w:tblPr>
      <w:tblStyleRowBandSize w:val="2"/>
      <w:tblBorders>
        <w:bottom w:val="single" w:sz="12" w:space="0" w:color="808080"/>
      </w:tblBorders>
    </w:tblPr>
    <w:tblStylePr w:type="firstRow">
      <w:rPr>
        <w:b/>
        <w:bCs/>
        <w:color w:val="FFFFFF"/>
      </w:rPr>
      <w:tblPr/>
      <w:tcPr>
        <w:tcBorders>
          <w:bottom w:val="single" w:sz="6" w:space="0" w:color="000000"/>
          <w:tl2br w:val="none" w:sz="0" w:space="0" w:color="auto"/>
          <w:tr2bl w:val="none" w:sz="0" w:space="0" w:color="auto"/>
        </w:tcBorders>
        <w:shd w:val="pct75" w:color="008080" w:fill="008000"/>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FF0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3">
    <w:name w:val="Table List 3"/>
    <w:basedOn w:val="TableNormal"/>
    <w:uiPriority w:val="99"/>
    <w:semiHidden/>
    <w:unhideWhenUsed/>
    <w:rsid w:val="008E199F"/>
    <w:pPr>
      <w:suppressAutoHyphens/>
      <w:spacing w:after="200"/>
    </w:pPr>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rPr>
        <w:i/>
        <w:iCs/>
        <w:color w:val="000080"/>
      </w:rPr>
      <w:tblPr/>
      <w:tcPr>
        <w:tcBorders>
          <w:tl2br w:val="none" w:sz="0" w:space="0" w:color="auto"/>
          <w:tr2bl w:val="none" w:sz="0" w:space="0" w:color="auto"/>
        </w:tcBorders>
      </w:tcPr>
    </w:tblStylePr>
  </w:style>
  <w:style w:type="table" w:styleId="TableList4">
    <w:name w:val="Table List 4"/>
    <w:basedOn w:val="TableNormal"/>
    <w:uiPriority w:val="99"/>
    <w:semiHidden/>
    <w:unhideWhenUsed/>
    <w:rsid w:val="008E199F"/>
    <w:pPr>
      <w:suppressAutoHyphens/>
      <w:spacing w:after="200"/>
    </w:pPr>
    <w:tblPr>
      <w:tblBorders>
        <w:top w:val="single" w:sz="12" w:space="0" w:color="000000"/>
        <w:left w:val="single" w:sz="12" w:space="0" w:color="000000"/>
        <w:bottom w:val="single" w:sz="12" w:space="0" w:color="000000"/>
        <w:right w:val="single" w:sz="12" w:space="0" w:color="000000"/>
        <w:insideH w:val="single" w:sz="6" w:space="0" w:color="000000"/>
      </w:tblBorders>
    </w:tblPr>
    <w:tcPr>
      <w:shd w:val="clear" w:color="auto" w:fill="auto"/>
    </w:tcPr>
    <w:tblStylePr w:type="firstRow">
      <w:rPr>
        <w:b/>
        <w:bCs/>
        <w:color w:val="FFFFFF"/>
      </w:rPr>
      <w:tblPr/>
      <w:tcPr>
        <w:tcBorders>
          <w:bottom w:val="single" w:sz="12" w:space="0" w:color="000000"/>
          <w:tl2br w:val="none" w:sz="0" w:space="0" w:color="auto"/>
          <w:tr2bl w:val="none" w:sz="0" w:space="0" w:color="auto"/>
        </w:tcBorders>
        <w:shd w:val="solid" w:color="808080" w:fill="FFFFFF"/>
      </w:tcPr>
    </w:tblStylePr>
  </w:style>
  <w:style w:type="table" w:styleId="TableList5">
    <w:name w:val="Table List 5"/>
    <w:basedOn w:val="TableNormal"/>
    <w:uiPriority w:val="99"/>
    <w:semiHidden/>
    <w:unhideWhenUsed/>
    <w:rsid w:val="008E199F"/>
    <w:pPr>
      <w:suppressAutoHyphens/>
      <w:spacing w:after="200"/>
    </w:pPr>
    <w:tblPr>
      <w:tblBorders>
        <w:top w:val="single" w:sz="6" w:space="0" w:color="000000"/>
        <w:left w:val="single" w:sz="6" w:space="0" w:color="000000"/>
        <w:bottom w:val="single" w:sz="6" w:space="0" w:color="000000"/>
        <w:right w:val="single" w:sz="6" w:space="0" w:color="000000"/>
        <w:insideH w:val="single" w:sz="6" w:space="0" w:color="000000"/>
      </w:tblBorders>
    </w:tblPr>
    <w:tcPr>
      <w:shd w:val="clear" w:color="auto" w:fill="auto"/>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style>
  <w:style w:type="table" w:styleId="TableList6">
    <w:name w:val="Table List 6"/>
    <w:basedOn w:val="TableNormal"/>
    <w:uiPriority w:val="99"/>
    <w:semiHidden/>
    <w:unhideWhenUsed/>
    <w:rsid w:val="008E199F"/>
    <w:pPr>
      <w:suppressAutoHyphens/>
      <w:spacing w:after="200"/>
    </w:pPr>
    <w:tblPr>
      <w:tblStyleRowBandSize w:val="1"/>
      <w:tblBorders>
        <w:top w:val="single" w:sz="6" w:space="0" w:color="000000"/>
        <w:left w:val="single" w:sz="6" w:space="0" w:color="000000"/>
        <w:bottom w:val="single" w:sz="6" w:space="0" w:color="000000"/>
        <w:right w:val="single" w:sz="6" w:space="0" w:color="000000"/>
      </w:tblBorders>
    </w:tblPr>
    <w:tcPr>
      <w:shd w:val="pct50" w:color="000000" w:fill="FFFFFF"/>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band1Horz">
      <w:tblPr/>
      <w:tcPr>
        <w:tcBorders>
          <w:tl2br w:val="none" w:sz="0" w:space="0" w:color="auto"/>
          <w:tr2bl w:val="none" w:sz="0" w:space="0" w:color="auto"/>
        </w:tcBorders>
        <w:shd w:val="pct25" w:color="000000" w:fill="FFFFFF"/>
      </w:tcPr>
    </w:tblStylePr>
  </w:style>
  <w:style w:type="table" w:styleId="TableList7">
    <w:name w:val="Table List 7"/>
    <w:basedOn w:val="TableNormal"/>
    <w:uiPriority w:val="99"/>
    <w:semiHidden/>
    <w:unhideWhenUsed/>
    <w:rsid w:val="008E199F"/>
    <w:pPr>
      <w:suppressAutoHyphens/>
      <w:spacing w:after="200"/>
    </w:pPr>
    <w:tblPr>
      <w:tblStyleRowBandSize w:val="1"/>
      <w:tblBorders>
        <w:top w:val="single" w:sz="12" w:space="0" w:color="008000"/>
        <w:left w:val="single" w:sz="6" w:space="0" w:color="008000"/>
        <w:bottom w:val="single" w:sz="12" w:space="0" w:color="008000"/>
        <w:right w:val="single" w:sz="6" w:space="0" w:color="008000"/>
        <w:insideH w:val="single" w:sz="6" w:space="0" w:color="000000"/>
      </w:tblBorders>
    </w:tblPr>
    <w:tblStylePr w:type="firstRow">
      <w:rPr>
        <w:b/>
        <w:bCs/>
      </w:rPr>
      <w:tblPr/>
      <w:tcPr>
        <w:tcBorders>
          <w:bottom w:val="single" w:sz="12" w:space="0" w:color="008000"/>
          <w:tl2br w:val="none" w:sz="0" w:space="0" w:color="auto"/>
          <w:tr2bl w:val="none" w:sz="0" w:space="0" w:color="auto"/>
        </w:tcBorders>
        <w:shd w:val="solid" w:color="C0C0C0" w:fill="FFFFFF"/>
      </w:tcPr>
    </w:tblStylePr>
    <w:tblStylePr w:type="lastRow">
      <w:rPr>
        <w:b/>
        <w:bCs/>
      </w:rPr>
      <w:tblPr/>
      <w:tcPr>
        <w:tcBorders>
          <w:top w:val="single" w:sz="12" w:space="0" w:color="008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0000" w:fill="FFFFFF"/>
      </w:tcPr>
    </w:tblStylePr>
    <w:tblStylePr w:type="band2Horz">
      <w:tblPr/>
      <w:tcPr>
        <w:tcBorders>
          <w:tl2br w:val="none" w:sz="0" w:space="0" w:color="auto"/>
          <w:tr2bl w:val="none" w:sz="0" w:space="0" w:color="auto"/>
        </w:tcBorders>
        <w:shd w:val="pct25" w:color="FFFF00" w:fill="FFFFFF"/>
      </w:tcPr>
    </w:tblStylePr>
  </w:style>
  <w:style w:type="table" w:styleId="TableList8">
    <w:name w:val="Table List 8"/>
    <w:basedOn w:val="TableNormal"/>
    <w:uiPriority w:val="99"/>
    <w:semiHidden/>
    <w:unhideWhenUsed/>
    <w:rsid w:val="008E199F"/>
    <w:pPr>
      <w:suppressAutoHyphens/>
      <w:spacing w:after="200"/>
    </w:pPr>
    <w:tblPr>
      <w:tblStyleRowBandSize w:val="1"/>
      <w:tblBorders>
        <w:top w:val="single" w:sz="6" w:space="0" w:color="000000"/>
        <w:left w:val="single" w:sz="6" w:space="0" w:color="000000"/>
        <w:bottom w:val="single" w:sz="6" w:space="0" w:color="000000"/>
        <w:right w:val="single" w:sz="6" w:space="0" w:color="000000"/>
        <w:insideV w:val="single" w:sz="6" w:space="0" w:color="000000"/>
      </w:tblBorders>
    </w:tblPr>
    <w:tblStylePr w:type="firstRow">
      <w:rPr>
        <w:b/>
        <w:bCs/>
        <w:i/>
        <w:iCs/>
      </w:rPr>
      <w:tblPr/>
      <w:tcPr>
        <w:tcBorders>
          <w:bottom w:val="single" w:sz="6" w:space="0" w:color="000000"/>
          <w:tl2br w:val="none" w:sz="0" w:space="0" w:color="auto"/>
          <w:tr2bl w:val="none" w:sz="0" w:space="0" w:color="auto"/>
        </w:tcBorders>
        <w:shd w:val="solid" w:color="FFFF00" w:fill="FFFFFF"/>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5" w:color="FFFF00" w:fill="FFFFFF"/>
      </w:tcPr>
    </w:tblStylePr>
    <w:tblStylePr w:type="band2Horz">
      <w:tblPr/>
      <w:tcPr>
        <w:tcBorders>
          <w:tl2br w:val="none" w:sz="0" w:space="0" w:color="auto"/>
          <w:tr2bl w:val="none" w:sz="0" w:space="0" w:color="auto"/>
        </w:tcBorders>
        <w:shd w:val="pct50" w:color="FF0000" w:fill="FFFFFF"/>
      </w:tcPr>
    </w:tblStylePr>
  </w:style>
  <w:style w:type="paragraph" w:styleId="TableofAuthorities">
    <w:name w:val="table of authorities"/>
    <w:basedOn w:val="Normal"/>
    <w:next w:val="Normal"/>
    <w:uiPriority w:val="99"/>
    <w:semiHidden/>
    <w:unhideWhenUsed/>
    <w:rsid w:val="008E199F"/>
    <w:pPr>
      <w:spacing w:after="0"/>
      <w:ind w:left="240" w:hanging="240"/>
    </w:pPr>
  </w:style>
  <w:style w:type="paragraph" w:styleId="TableofFigures">
    <w:name w:val="table of figures"/>
    <w:basedOn w:val="Normal"/>
    <w:next w:val="Normal"/>
    <w:uiPriority w:val="99"/>
    <w:semiHidden/>
    <w:unhideWhenUsed/>
    <w:rsid w:val="008E199F"/>
    <w:pPr>
      <w:spacing w:after="0"/>
    </w:pPr>
  </w:style>
  <w:style w:type="table" w:styleId="TableProfessional">
    <w:name w:val="Table Professional"/>
    <w:basedOn w:val="TableNormal"/>
    <w:uiPriority w:val="99"/>
    <w:semiHidden/>
    <w:unhideWhenUsed/>
    <w:rsid w:val="008E199F"/>
    <w:pPr>
      <w:suppressAutoHyphens/>
      <w:spacing w:after="200"/>
    </w:pPr>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firstRow">
      <w:rPr>
        <w:b/>
        <w:bCs/>
        <w:color w:val="auto"/>
      </w:rPr>
      <w:tblPr/>
      <w:tcPr>
        <w:tcBorders>
          <w:tl2br w:val="none" w:sz="0" w:space="0" w:color="auto"/>
          <w:tr2bl w:val="none" w:sz="0" w:space="0" w:color="auto"/>
        </w:tcBorders>
        <w:shd w:val="solid" w:color="000000" w:fill="FFFFFF"/>
      </w:tcPr>
    </w:tblStylePr>
  </w:style>
  <w:style w:type="table" w:styleId="TableSimple1">
    <w:name w:val="Table Simple 1"/>
    <w:basedOn w:val="TableNormal"/>
    <w:uiPriority w:val="99"/>
    <w:semiHidden/>
    <w:unhideWhenUsed/>
    <w:rsid w:val="008E199F"/>
    <w:pPr>
      <w:suppressAutoHyphens/>
      <w:spacing w:after="200"/>
    </w:pPr>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styleId="TableSimple2">
    <w:name w:val="Table Simple 2"/>
    <w:basedOn w:val="TableNormal"/>
    <w:uiPriority w:val="99"/>
    <w:semiHidden/>
    <w:unhideWhenUsed/>
    <w:rsid w:val="008E199F"/>
    <w:pPr>
      <w:suppressAutoHyphens/>
      <w:spacing w:after="200"/>
    </w:pPr>
    <w:tblPr/>
    <w:tblStylePr w:type="firstRow">
      <w:rPr>
        <w:b/>
        <w:bCs/>
      </w:rPr>
      <w:tblPr/>
      <w:tcPr>
        <w:tcBorders>
          <w:bottom w:val="single" w:sz="12" w:space="0" w:color="000000"/>
          <w:tl2br w:val="none" w:sz="0" w:space="0" w:color="auto"/>
          <w:tr2bl w:val="none" w:sz="0" w:space="0" w:color="auto"/>
        </w:tcBorders>
      </w:tcPr>
    </w:tblStylePr>
    <w:tblStylePr w:type="lastRow">
      <w:rPr>
        <w:b/>
        <w:bCs/>
        <w:color w:val="auto"/>
      </w:rPr>
      <w:tblPr/>
      <w:tcPr>
        <w:tcBorders>
          <w:top w:val="single" w:sz="6"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lastCol">
      <w:rPr>
        <w:b/>
        <w:bCs/>
      </w:rPr>
      <w:tblPr/>
      <w:tcPr>
        <w:tcBorders>
          <w:left w:val="single" w:sz="6" w:space="0" w:color="000000"/>
          <w:tl2br w:val="none" w:sz="0" w:space="0" w:color="auto"/>
          <w:tr2bl w:val="none" w:sz="0" w:space="0" w:color="auto"/>
        </w:tcBorders>
      </w:tcPr>
    </w:tblStylePr>
    <w:tblStylePr w:type="neCell">
      <w:rPr>
        <w:b/>
        <w:bCs/>
      </w:rPr>
      <w:tblPr/>
      <w:tcPr>
        <w:tcBorders>
          <w:left w:val="none" w:sz="0" w:space="0" w:color="auto"/>
          <w:tl2br w:val="none" w:sz="0" w:space="0" w:color="auto"/>
          <w:tr2bl w:val="none" w:sz="0" w:space="0" w:color="auto"/>
        </w:tcBorders>
      </w:tcPr>
    </w:tblStylePr>
    <w:tblStylePr w:type="swCell">
      <w:rPr>
        <w:b/>
        <w:bCs/>
      </w:rPr>
      <w:tblPr/>
      <w:tcPr>
        <w:tcBorders>
          <w:top w:val="none" w:sz="0" w:space="0" w:color="auto"/>
          <w:tl2br w:val="none" w:sz="0" w:space="0" w:color="auto"/>
          <w:tr2bl w:val="none" w:sz="0" w:space="0" w:color="auto"/>
        </w:tcBorders>
      </w:tcPr>
    </w:tblStylePr>
  </w:style>
  <w:style w:type="table" w:styleId="TableSimple3">
    <w:name w:val="Table Simple 3"/>
    <w:basedOn w:val="TableNormal"/>
    <w:uiPriority w:val="99"/>
    <w:semiHidden/>
    <w:unhideWhenUsed/>
    <w:rsid w:val="008E199F"/>
    <w:pPr>
      <w:suppressAutoHyphens/>
      <w:spacing w:after="200"/>
    </w:pPr>
    <w:tblPr>
      <w:tblBorders>
        <w:top w:val="single" w:sz="12" w:space="0" w:color="000000"/>
        <w:left w:val="single" w:sz="12" w:space="0" w:color="000000"/>
        <w:bottom w:val="single" w:sz="12" w:space="0" w:color="000000"/>
        <w:right w:val="single" w:sz="12" w:space="0" w:color="000000"/>
      </w:tblBorders>
    </w:tblPr>
    <w:tcPr>
      <w:shd w:val="clear" w:color="auto" w:fill="auto"/>
    </w:tcPr>
    <w:tblStylePr w:type="firstRow">
      <w:rPr>
        <w:b/>
        <w:bCs/>
        <w:color w:val="FFFFFF"/>
      </w:rPr>
      <w:tblPr/>
      <w:tcPr>
        <w:tcBorders>
          <w:tl2br w:val="none" w:sz="0" w:space="0" w:color="auto"/>
          <w:tr2bl w:val="none" w:sz="0" w:space="0" w:color="auto"/>
        </w:tcBorders>
        <w:shd w:val="solid" w:color="000000" w:fill="FFFFFF"/>
      </w:tcPr>
    </w:tblStylePr>
  </w:style>
  <w:style w:type="table" w:styleId="TableSubtle1">
    <w:name w:val="Table Subtle 1"/>
    <w:basedOn w:val="TableNormal"/>
    <w:uiPriority w:val="99"/>
    <w:semiHidden/>
    <w:unhideWhenUsed/>
    <w:rsid w:val="008E199F"/>
    <w:pPr>
      <w:suppressAutoHyphens/>
      <w:spacing w:after="200"/>
    </w:pPr>
    <w:tblPr>
      <w:tblStyleRowBandSize w:val="1"/>
    </w:tblPr>
    <w:tblStylePr w:type="firstRow">
      <w:tblPr/>
      <w:tcPr>
        <w:tcBorders>
          <w:top w:val="single" w:sz="6" w:space="0" w:color="000000"/>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shd w:val="pct25" w:color="800080" w:fill="FFFFFF"/>
      </w:tcPr>
    </w:tblStylePr>
    <w:tblStylePr w:type="firstCol">
      <w:tblPr/>
      <w:tcPr>
        <w:tcBorders>
          <w:right w:val="single" w:sz="12" w:space="0" w:color="000000"/>
          <w:tl2br w:val="none" w:sz="0" w:space="0" w:color="auto"/>
          <w:tr2bl w:val="none" w:sz="0" w:space="0" w:color="auto"/>
        </w:tcBorders>
      </w:tcPr>
    </w:tblStylePr>
    <w:tblStylePr w:type="lastCol">
      <w:tblPr/>
      <w:tcPr>
        <w:tcBorders>
          <w:left w:val="single" w:sz="12" w:space="0" w:color="000000"/>
          <w:tl2br w:val="none" w:sz="0" w:space="0" w:color="auto"/>
          <w:tr2bl w:val="none" w:sz="0" w:space="0" w:color="auto"/>
        </w:tcBorders>
      </w:tcPr>
    </w:tblStylePr>
    <w:tblStylePr w:type="band1Horz">
      <w:tblPr/>
      <w:tcPr>
        <w:tcBorders>
          <w:bottom w:val="single" w:sz="6"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Subtle2">
    <w:name w:val="Table Subtle 2"/>
    <w:basedOn w:val="TableNormal"/>
    <w:uiPriority w:val="99"/>
    <w:semiHidden/>
    <w:unhideWhenUsed/>
    <w:rsid w:val="008E199F"/>
    <w:pPr>
      <w:suppressAutoHyphens/>
      <w:spacing w:after="200"/>
    </w:pPr>
    <w:tblPr>
      <w:tblBorders>
        <w:left w:val="single" w:sz="6" w:space="0" w:color="000000"/>
        <w:right w:val="single" w:sz="6" w:space="0" w:color="000000"/>
      </w:tblBorders>
    </w:tblPr>
    <w:tblStylePr w:type="firstRow">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firstCol">
      <w:tblPr/>
      <w:tcPr>
        <w:tcBorders>
          <w:right w:val="single" w:sz="12" w:space="0" w:color="000000"/>
          <w:tl2br w:val="none" w:sz="0" w:space="0" w:color="auto"/>
          <w:tr2bl w:val="none" w:sz="0" w:space="0" w:color="auto"/>
        </w:tcBorders>
        <w:shd w:val="pct25" w:color="008000" w:fill="FFFFFF"/>
      </w:tcPr>
    </w:tblStylePr>
    <w:tblStylePr w:type="lastCol">
      <w:tblPr/>
      <w:tcPr>
        <w:tcBorders>
          <w:left w:val="single" w:sz="12"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Theme">
    <w:name w:val="Table Theme"/>
    <w:basedOn w:val="TableNormal"/>
    <w:uiPriority w:val="99"/>
    <w:semiHidden/>
    <w:unhideWhenUsed/>
    <w:rsid w:val="008E199F"/>
    <w:pPr>
      <w:suppressAutoHyphens/>
      <w:spacing w:after="200"/>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styleId="TableWeb1">
    <w:name w:val="Table Web 1"/>
    <w:basedOn w:val="TableNormal"/>
    <w:uiPriority w:val="99"/>
    <w:semiHidden/>
    <w:unhideWhenUsed/>
    <w:rsid w:val="008E199F"/>
    <w:pPr>
      <w:suppressAutoHyphens/>
      <w:spacing w:after="200"/>
    </w:pPr>
    <w:tblPr>
      <w:tblCellSpacing w:w="20" w:type="dxa"/>
      <w:tblBorders>
        <w:top w:val="outset" w:sz="6" w:space="0" w:color="auto"/>
        <w:left w:val="outset" w:sz="6" w:space="0" w:color="auto"/>
        <w:bottom w:val="outset" w:sz="6" w:space="0" w:color="auto"/>
        <w:right w:val="outset" w:sz="6"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Web2">
    <w:name w:val="Table Web 2"/>
    <w:basedOn w:val="TableNormal"/>
    <w:uiPriority w:val="99"/>
    <w:semiHidden/>
    <w:unhideWhenUsed/>
    <w:rsid w:val="008E199F"/>
    <w:pPr>
      <w:suppressAutoHyphens/>
      <w:spacing w:after="200"/>
    </w:pPr>
    <w:tblPr>
      <w:tblCellSpacing w:w="20" w:type="dxa"/>
      <w:tblBorders>
        <w:top w:val="inset" w:sz="6" w:space="0" w:color="auto"/>
        <w:left w:val="inset" w:sz="6" w:space="0" w:color="auto"/>
        <w:bottom w:val="inset" w:sz="6" w:space="0" w:color="auto"/>
        <w:right w:val="inset" w:sz="6" w:space="0" w:color="auto"/>
        <w:insideH w:val="inset" w:sz="6" w:space="0" w:color="auto"/>
        <w:insideV w:val="in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Web3">
    <w:name w:val="Table Web 3"/>
    <w:basedOn w:val="TableNormal"/>
    <w:uiPriority w:val="99"/>
    <w:semiHidden/>
    <w:unhideWhenUsed/>
    <w:rsid w:val="008E199F"/>
    <w:pPr>
      <w:suppressAutoHyphens/>
      <w:spacing w:after="200"/>
    </w:pPr>
    <w:tblPr>
      <w:tblCellSpacing w:w="20" w:type="dxa"/>
      <w:tblBorders>
        <w:top w:val="outset" w:sz="24" w:space="0" w:color="auto"/>
        <w:left w:val="outset" w:sz="24" w:space="0" w:color="auto"/>
        <w:bottom w:val="outset" w:sz="24" w:space="0" w:color="auto"/>
        <w:right w:val="outset" w:sz="24"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mc:Ignorable="w14 w15 w16se w16cid w16 w16cex w16sdtdh w16sdtfl w16du">
  <w:divs>
    <w:div w:id="225991346">
      <w:bodyDiv w:val="1"/>
      <w:marLeft w:val="0"/>
      <w:marRight w:val="0"/>
      <w:marTop w:val="0"/>
      <w:marBottom w:val="0"/>
      <w:divBdr>
        <w:top w:val="none" w:sz="0" w:space="0" w:color="auto"/>
        <w:left w:val="none" w:sz="0" w:space="0" w:color="auto"/>
        <w:bottom w:val="none" w:sz="0" w:space="0" w:color="auto"/>
        <w:right w:val="none" w:sz="0" w:space="0" w:color="auto"/>
      </w:divBdr>
    </w:div>
    <w:div w:id="411506731">
      <w:bodyDiv w:val="1"/>
      <w:marLeft w:val="0"/>
      <w:marRight w:val="0"/>
      <w:marTop w:val="0"/>
      <w:marBottom w:val="0"/>
      <w:divBdr>
        <w:top w:val="none" w:sz="0" w:space="0" w:color="auto"/>
        <w:left w:val="none" w:sz="0" w:space="0" w:color="auto"/>
        <w:bottom w:val="none" w:sz="0" w:space="0" w:color="auto"/>
        <w:right w:val="none" w:sz="0" w:space="0" w:color="auto"/>
      </w:divBdr>
    </w:div>
    <w:div w:id="819463063">
      <w:bodyDiv w:val="1"/>
      <w:marLeft w:val="0"/>
      <w:marRight w:val="0"/>
      <w:marTop w:val="0"/>
      <w:marBottom w:val="0"/>
      <w:divBdr>
        <w:top w:val="none" w:sz="0" w:space="0" w:color="auto"/>
        <w:left w:val="none" w:sz="0" w:space="0" w:color="auto"/>
        <w:bottom w:val="none" w:sz="0" w:space="0" w:color="auto"/>
        <w:right w:val="none" w:sz="0" w:space="0" w:color="auto"/>
      </w:divBdr>
    </w:div>
    <w:div w:id="1303265086">
      <w:bodyDiv w:val="1"/>
      <w:marLeft w:val="0"/>
      <w:marRight w:val="0"/>
      <w:marTop w:val="0"/>
      <w:marBottom w:val="0"/>
      <w:divBdr>
        <w:top w:val="none" w:sz="0" w:space="0" w:color="auto"/>
        <w:left w:val="none" w:sz="0" w:space="0" w:color="auto"/>
        <w:bottom w:val="none" w:sz="0" w:space="0" w:color="auto"/>
        <w:right w:val="none" w:sz="0" w:space="0" w:color="auto"/>
      </w:divBdr>
    </w:div>
    <w:div w:id="1427190841">
      <w:bodyDiv w:val="1"/>
      <w:marLeft w:val="0"/>
      <w:marRight w:val="0"/>
      <w:marTop w:val="0"/>
      <w:marBottom w:val="0"/>
      <w:divBdr>
        <w:top w:val="none" w:sz="0" w:space="0" w:color="auto"/>
        <w:left w:val="none" w:sz="0" w:space="0" w:color="auto"/>
        <w:bottom w:val="none" w:sz="0" w:space="0" w:color="auto"/>
        <w:right w:val="none" w:sz="0" w:space="0" w:color="auto"/>
      </w:divBdr>
    </w:div>
    <w:div w:id="1585457962">
      <w:bodyDiv w:val="1"/>
      <w:marLeft w:val="0"/>
      <w:marRight w:val="0"/>
      <w:marTop w:val="0"/>
      <w:marBottom w:val="0"/>
      <w:divBdr>
        <w:top w:val="none" w:sz="0" w:space="0" w:color="auto"/>
        <w:left w:val="none" w:sz="0" w:space="0" w:color="auto"/>
        <w:bottom w:val="none" w:sz="0" w:space="0" w:color="auto"/>
        <w:right w:val="none" w:sz="0" w:space="0" w:color="auto"/>
      </w:divBdr>
    </w:div>
    <w:div w:id="1591312075">
      <w:bodyDiv w:val="1"/>
      <w:marLeft w:val="0"/>
      <w:marRight w:val="0"/>
      <w:marTop w:val="0"/>
      <w:marBottom w:val="0"/>
      <w:divBdr>
        <w:top w:val="none" w:sz="0" w:space="0" w:color="auto"/>
        <w:left w:val="none" w:sz="0" w:space="0" w:color="auto"/>
        <w:bottom w:val="none" w:sz="0" w:space="0" w:color="auto"/>
        <w:right w:val="none" w:sz="0" w:space="0" w:color="auto"/>
      </w:divBdr>
    </w:div>
    <w:div w:id="1709144339">
      <w:bodyDiv w:val="1"/>
      <w:marLeft w:val="0"/>
      <w:marRight w:val="0"/>
      <w:marTop w:val="0"/>
      <w:marBottom w:val="0"/>
      <w:divBdr>
        <w:top w:val="none" w:sz="0" w:space="0" w:color="auto"/>
        <w:left w:val="none" w:sz="0" w:space="0" w:color="auto"/>
        <w:bottom w:val="none" w:sz="0" w:space="0" w:color="auto"/>
        <w:right w:val="none" w:sz="0" w:space="0" w:color="auto"/>
      </w:divBdr>
    </w:div>
    <w:div w:id="2007781129">
      <w:bodyDiv w:val="1"/>
      <w:marLeft w:val="0"/>
      <w:marRight w:val="0"/>
      <w:marTop w:val="0"/>
      <w:marBottom w:val="0"/>
      <w:divBdr>
        <w:top w:val="none" w:sz="0" w:space="0" w:color="auto"/>
        <w:left w:val="none" w:sz="0" w:space="0" w:color="auto"/>
        <w:bottom w:val="none" w:sz="0" w:space="0" w:color="auto"/>
        <w:right w:val="none" w:sz="0" w:space="0" w:color="auto"/>
      </w:divBdr>
    </w:div>
    <w:div w:id="2036073382">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allowPNG/>
</w:webSettings>
</file>

<file path=word/_rels/document.xml.rels><?xml version="1.0" encoding="UTF-8" standalone="yes"?>
<Relationships xmlns="http://schemas.openxmlformats.org/package/2006/relationships"><Relationship Id="rId13" Type="http://schemas.openxmlformats.org/officeDocument/2006/relationships/footer" Target="footer3.xml"/><Relationship Id="rId18" Type="http://schemas.openxmlformats.org/officeDocument/2006/relationships/image" Target="media/image3.emf"/><Relationship Id="rId26" Type="http://schemas.openxmlformats.org/officeDocument/2006/relationships/hyperlink" Target="https://www.energy.vic.gov.au/renewable-energy/our-energy-workforce/women-in-energy-strategy" TargetMode="External"/><Relationship Id="rId39" Type="http://schemas.openxmlformats.org/officeDocument/2006/relationships/hyperlink" Target="https://portsaustralia.com.au/events" TargetMode="External"/><Relationship Id="rId21" Type="http://schemas.openxmlformats.org/officeDocument/2006/relationships/image" Target="media/image5.emf"/><Relationship Id="rId34" Type="http://schemas.openxmlformats.org/officeDocument/2006/relationships/hyperlink" Target="https://exaexpo.com.au/" TargetMode="External"/><Relationship Id="rId42" Type="http://schemas.openxmlformats.org/officeDocument/2006/relationships/hyperlink" Target="https://www.energy.vic.gov.au/renewable-energy/offshore-wind-energy" TargetMode="External"/><Relationship Id="rId47" Type="http://schemas.openxmlformats.org/officeDocument/2006/relationships/hyperlink" Target="https://djsir.vic.gov.au/about-us/overview/organisation-structure/departments-organisation-chart/victorias-investment-coordinator-general" TargetMode="External"/><Relationship Id="rId50" Type="http://schemas.openxmlformats.org/officeDocument/2006/relationships/hyperlink" Target="https://www.energy.vic.gov.au/industry/investment-opportunities" TargetMode="External"/><Relationship Id="rId55" Type="http://schemas.openxmlformats.org/officeDocument/2006/relationships/fontTable" Target="fontTable.xml"/><Relationship Id="rId7" Type="http://schemas.openxmlformats.org/officeDocument/2006/relationships/endnotes" Target="endnotes.xml"/><Relationship Id="rId2" Type="http://schemas.openxmlformats.org/officeDocument/2006/relationships/numbering" Target="numbering.xml"/><Relationship Id="rId16" Type="http://schemas.openxmlformats.org/officeDocument/2006/relationships/footer" Target="footer4.xml"/><Relationship Id="rId29" Type="http://schemas.openxmlformats.org/officeDocument/2006/relationships/hyperlink" Target="https://energyweek.com.au/" TargetMode="External"/><Relationship Id="rId11" Type="http://schemas.openxmlformats.org/officeDocument/2006/relationships/footer" Target="footer2.xml"/><Relationship Id="rId24" Type="http://schemas.openxmlformats.org/officeDocument/2006/relationships/image" Target="media/image8.jpg"/><Relationship Id="rId32" Type="http://schemas.openxmlformats.org/officeDocument/2006/relationships/hyperlink" Target="https://gnec.com.au/acowe-26-technical-symposium/" TargetMode="External"/><Relationship Id="rId37" Type="http://schemas.openxmlformats.org/officeDocument/2006/relationships/hyperlink" Target="https://australianmanufacturingweek.com.au/" TargetMode="External"/><Relationship Id="rId40" Type="http://schemas.openxmlformats.org/officeDocument/2006/relationships/hyperlink" Target="mailto:BIE@deeca.vic.gov.au" TargetMode="External"/><Relationship Id="rId45" Type="http://schemas.openxmlformats.org/officeDocument/2006/relationships/hyperlink" Target="https://www.energy.vic.gov.au/renewable-energy/renewable-energy-zones" TargetMode="External"/><Relationship Id="rId53" Type="http://schemas.openxmlformats.org/officeDocument/2006/relationships/hyperlink" Target="https://www.accesshub.gov.au/" TargetMode="External"/><Relationship Id="rId58" Type="http://schemas.openxmlformats.org/officeDocument/2006/relationships/customXml" Target="../customXml/item3.xml"/><Relationship Id="rId5" Type="http://schemas.openxmlformats.org/officeDocument/2006/relationships/webSettings" Target="webSettings.xml"/><Relationship Id="rId61" Type="http://schemas.openxmlformats.org/officeDocument/2006/relationships/customXml" Target="../customXml/item6.xml"/><Relationship Id="rId19" Type="http://schemas.openxmlformats.org/officeDocument/2006/relationships/image" Target="media/image4.emf"/><Relationship Id="rId14" Type="http://schemas.openxmlformats.org/officeDocument/2006/relationships/image" Target="media/image1.jpg"/><Relationship Id="rId22" Type="http://schemas.openxmlformats.org/officeDocument/2006/relationships/image" Target="media/image6.jpg"/><Relationship Id="rId27" Type="http://schemas.openxmlformats.org/officeDocument/2006/relationships/image" Target="media/image9.emf"/><Relationship Id="rId30" Type="http://schemas.openxmlformats.org/officeDocument/2006/relationships/hyperlink" Target="https://windenergyaustralia.com/" TargetMode="External"/><Relationship Id="rId35" Type="http://schemas.openxmlformats.org/officeDocument/2006/relationships/hyperlink" Target="https://events.cleanenergycouncil.org.au/windindustryforum" TargetMode="External"/><Relationship Id="rId43" Type="http://schemas.openxmlformats.org/officeDocument/2006/relationships/hyperlink" Target="mailto:offshorewind@deeca.vic.gov.au" TargetMode="External"/><Relationship Id="rId48" Type="http://schemas.openxmlformats.org/officeDocument/2006/relationships/hyperlink" Target="https://www.innovationvictoria.com" TargetMode="External"/><Relationship Id="rId56" Type="http://schemas.openxmlformats.org/officeDocument/2006/relationships/theme" Target="theme/theme1.xml"/><Relationship Id="rId8" Type="http://schemas.openxmlformats.org/officeDocument/2006/relationships/header" Target="header1.xml"/><Relationship Id="rId51" Type="http://schemas.openxmlformats.org/officeDocument/2006/relationships/hyperlink" Target="https://creativecommons.org/licenses/by/4.0/" TargetMode="External"/><Relationship Id="rId3" Type="http://schemas.openxmlformats.org/officeDocument/2006/relationships/styles" Target="styles.xml"/><Relationship Id="rId12" Type="http://schemas.openxmlformats.org/officeDocument/2006/relationships/header" Target="header3.xml"/><Relationship Id="rId17" Type="http://schemas.openxmlformats.org/officeDocument/2006/relationships/image" Target="media/image2.emf"/><Relationship Id="rId25" Type="http://schemas.openxmlformats.org/officeDocument/2006/relationships/hyperlink" Target="https://www.energy.vic.gov.au/renewable-energy/our-energy-workforce/victorian-energy-jobs-plan" TargetMode="External"/><Relationship Id="rId33" Type="http://schemas.openxmlformats.org/officeDocument/2006/relationships/hyperlink" Target="https://all-energy.com.au/" TargetMode="External"/><Relationship Id="rId38" Type="http://schemas.openxmlformats.org/officeDocument/2006/relationships/hyperlink" Target="https://events.cleanenergycouncil.org.au/australiancleanenergysummit/" TargetMode="External"/><Relationship Id="rId46" Type="http://schemas.openxmlformats.org/officeDocument/2006/relationships/hyperlink" Target="https://www.invest.vic.gov.au" TargetMode="External"/><Relationship Id="rId59" Type="http://schemas.openxmlformats.org/officeDocument/2006/relationships/customXml" Target="../customXml/item4.xml"/><Relationship Id="rId20" Type="http://schemas.openxmlformats.org/officeDocument/2006/relationships/hyperlink" Target="https://www.energy.vic.gov.au/renewable-energy/offshore-wind-energy/victorias-offshore-wind-farm-locations" TargetMode="External"/><Relationship Id="rId41" Type="http://schemas.openxmlformats.org/officeDocument/2006/relationships/hyperlink" Target="https://www.energy.vic.gov.au/industry/investment-opportunities" TargetMode="External"/><Relationship Id="rId54" Type="http://schemas.openxmlformats.org/officeDocument/2006/relationships/hyperlink" Target="https://www.deeca.vic.gov.au/" TargetMode="External"/><Relationship Id="rId1" Type="http://schemas.openxmlformats.org/officeDocument/2006/relationships/customXml" Target="../customXml/item1.xml"/><Relationship Id="rId6" Type="http://schemas.openxmlformats.org/officeDocument/2006/relationships/footnotes" Target="footnotes.xml"/><Relationship Id="rId15" Type="http://schemas.openxmlformats.org/officeDocument/2006/relationships/hyperlink" Target="https://www.energy.vic.gov.au/renewable-energy/offshore-wind" TargetMode="External"/><Relationship Id="rId23" Type="http://schemas.openxmlformats.org/officeDocument/2006/relationships/image" Target="media/image7.emf"/><Relationship Id="rId28" Type="http://schemas.openxmlformats.org/officeDocument/2006/relationships/hyperlink" Target="https://cleanenergyinvestorconference.au" TargetMode="External"/><Relationship Id="rId36" Type="http://schemas.openxmlformats.org/officeDocument/2006/relationships/hyperlink" Target="https://energynetworksconference.com.au/" TargetMode="External"/><Relationship Id="rId49" Type="http://schemas.openxmlformats.org/officeDocument/2006/relationships/hyperlink" Target="https://www.secvictoria.com.au" TargetMode="External"/><Relationship Id="rId57" Type="http://schemas.openxmlformats.org/officeDocument/2006/relationships/customXml" Target="../customXml/item2.xml"/><Relationship Id="rId10" Type="http://schemas.openxmlformats.org/officeDocument/2006/relationships/footer" Target="footer1.xml"/><Relationship Id="rId31" Type="http://schemas.openxmlformats.org/officeDocument/2006/relationships/hyperlink" Target="https://gnec.com.au/" TargetMode="External"/><Relationship Id="rId44" Type="http://schemas.openxmlformats.org/officeDocument/2006/relationships/hyperlink" Target="https://www.solar.vic.gov.au" TargetMode="External"/><Relationship Id="rId52" Type="http://schemas.openxmlformats.org/officeDocument/2006/relationships/hyperlink" Target="mailto:customer.service@deeca.vic.gov.au" TargetMode="External"/><Relationship Id="rId60" Type="http://schemas.openxmlformats.org/officeDocument/2006/relationships/customXml" Target="../customXml/item5.xml"/><Relationship Id="rId4" Type="http://schemas.openxmlformats.org/officeDocument/2006/relationships/settings" Target="settings.xml"/><Relationship Id="rId9" Type="http://schemas.openxmlformats.org/officeDocument/2006/relationships/header" Target="header2.xml"/></Relationships>
</file>

<file path=word/_rels/footnotes.xml.rels><?xml version="1.0" encoding="UTF-8" standalone="yes"?>
<Relationships xmlns="http://schemas.openxmlformats.org/package/2006/relationships"><Relationship Id="rId3" Type="http://schemas.openxmlformats.org/officeDocument/2006/relationships/hyperlink" Target="https://www.eiu.com/n/wp-content/uploads/2026/07/EIU_Liveability-Index-2026.pdf" TargetMode="External"/><Relationship Id="rId2" Type="http://schemas.openxmlformats.org/officeDocument/2006/relationships/hyperlink" Target="https://melbourne.vic.gov.au/why-invest-melbourne" TargetMode="External"/><Relationship Id="rId1" Type="http://schemas.openxmlformats.org/officeDocument/2006/relationships/hyperlink" Target="https://planning.vic.gov.au/guides-and-resources/Data-spatial-and-insights/discover-and-access-planning-open-data/victoria-in-future" TargetMode="External"/><Relationship Id="rId5" Type="http://schemas.openxmlformats.org/officeDocument/2006/relationships/hyperlink" Target="https://www.topuniversities.com/world-university-rankings" TargetMode="External"/><Relationship Id="rId4" Type="http://schemas.openxmlformats.org/officeDocument/2006/relationships/hyperlink" Target="https://energy.vic.gov.au/renewable-energy/our-energy-workforce/victorian-energy-jobs-plan" TargetMode="External"/></Relationships>
</file>

<file path=word/_rels/settings.xml.rels><?xml version="1.0" encoding="UTF-8" standalone="yes"?>
<Relationships xmlns="http://schemas.openxmlformats.org/package/2006/relationships"><Relationship Id="rId1" Type="http://schemas.openxmlformats.org/officeDocument/2006/relationships/attachedTemplate" Target="file:////Volumes/Samsung%20Backup/DEECA%20Work/Document_accessible_APR2026.dotx" TargetMode="External"/></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word/webextensions/_rels/taskpanes.xml.rels><?xml version="1.0" encoding="UTF-8" standalone="yes"?>
<Relationships xmlns="http://schemas.openxmlformats.org/package/2006/relationships"><Relationship Id="rId1" Type="http://schemas.microsoft.com/office/2011/relationships/webextension" Target="webextension1.xml"/></Relationships>
</file>

<file path=word/webextensions/taskpanes.xml><?xml version="1.0" encoding="utf-8"?>
<wetp:taskpanes xmlns:wetp="http://schemas.microsoft.com/office/webextensions/taskpanes/2010/11">
  <wetp:taskpane dockstate="right" visibility="0" width="350" row="0">
    <wetp:webextensionref xmlns:r="http://schemas.openxmlformats.org/officeDocument/2006/relationships" r:id="rId1"/>
  </wetp:taskpane>
</wetp:taskpanes>
</file>

<file path=word/webextensions/webextension1.xml><?xml version="1.0" encoding="utf-8"?>
<we:webextension xmlns:we="http://schemas.microsoft.com/office/webextensions/webextension/2010/11" id="{53BB992C-176B-7A4E-894C-6831AFADC7DF}">
  <we:reference id="wa200010725" version="1.0.0.1" store="en-US" storeType="OMEX"/>
  <we:alternateReferences>
    <we:reference id="WA200010725" version="1.0.0.1" store="" storeType="OMEX"/>
  </we:alternateReferences>
  <we:properties>
    <we:property name="claude.fileId" value="&quot;ef0199af-1006-4006-81e7-59452219f8ea&quot;"/>
  </we:properties>
  <we:bindings/>
  <we:snapshot xmlns:r="http://schemas.openxmlformats.org/officeDocument/2006/relationships"/>
</we:webextension>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item1.xml><?xml version="1.0" encoding="utf-8"?>
<b:Sources xmlns:b="http://schemas.openxmlformats.org/officeDocument/2006/bibliography" xmlns="http://schemas.openxmlformats.org/officeDocument/2006/bibliography" SelectedStyle="/APASixthEditionOfficeOnline.xsl" StyleName="APA" Version="6"/>
</file>

<file path=customXml/item2.xml><?xml version="1.0" encoding="utf-8"?>
<ct:contentTypeSchema xmlns:ct="http://schemas.microsoft.com/office/2006/metadata/contentType" xmlns:ma="http://schemas.microsoft.com/office/2006/metadata/properties/metaAttributes" ct:_="" ma:_="" ma:contentTypeName="ECM V2 Project" ma:contentTypeID="0x0101009298E819CE1EBB4F8D2096B3E0F0C2911D0089CB9B435CF9D0418843098ECE4DAE45" ma:contentTypeVersion="159" ma:contentTypeDescription="All project related information. The library can be used to manage multiple projects." ma:contentTypeScope="" ma:versionID="861209c218f1ee1f5353bde9f478453a">
  <xsd:schema xmlns:xsd="http://www.w3.org/2001/XMLSchema" xmlns:xs="http://www.w3.org/2001/XMLSchema" xmlns:p="http://schemas.microsoft.com/office/2006/metadata/properties" xmlns:ns2="9fd47c19-1c4a-4d7d-b342-c10cef269344" xmlns:ns3="a5f32de4-e402-4188-b034-e71ca7d22e54" targetNamespace="http://schemas.microsoft.com/office/2006/metadata/properties" ma:root="true" ma:fieldsID="d98cf43ba584f00f2b315c093d7b71c0" ns2:_="" ns3:_="">
    <xsd:import namespace="9fd47c19-1c4a-4d7d-b342-c10cef269344"/>
    <xsd:import namespace="a5f32de4-e402-4188-b034-e71ca7d22e54"/>
    <xsd:element name="properties">
      <xsd:complexType>
        <xsd:sequence>
          <xsd:element name="documentManagement">
            <xsd:complexType>
              <xsd:all>
                <xsd:element ref="ns3:_dlc_DocId" minOccurs="0"/>
                <xsd:element ref="ns3:_dlc_DocIdUrl" minOccurs="0"/>
                <xsd:element ref="ns3:_dlc_DocIdPersistId" minOccurs="0"/>
                <xsd:element ref="ns2:pd01c257034b4e86b1f58279a3bd54c6" minOccurs="0"/>
                <xsd:element ref="ns2:TaxCatchAll" minOccurs="0"/>
                <xsd:element ref="ns2:TaxCatchAllLabel" minOccurs="0"/>
                <xsd:element ref="ns2:fb3179c379644f499d7166d0c985669b" minOccurs="0"/>
                <xsd:element ref="ns2:b9b43b809ea4445880dbf70bb9849525" minOccurs="0"/>
                <xsd:element ref="ns2:Project_Phase" minOccurs="0"/>
                <xsd:element ref="ns2:f2ccc2d036544b63b99cbcec8aa9ae6a" minOccurs="0"/>
                <xsd:element ref="ns2:g91c59fb10974fa1a03160ad8386f0f4" minOccurs="0"/>
                <xsd:element ref="ns2:ProjNam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fd47c19-1c4a-4d7d-b342-c10cef269344" elementFormDefault="qualified">
    <xsd:import namespace="http://schemas.microsoft.com/office/2006/documentManagement/types"/>
    <xsd:import namespace="http://schemas.microsoft.com/office/infopath/2007/PartnerControls"/>
    <xsd:element name="pd01c257034b4e86b1f58279a3bd54c6" ma:index="11" nillable="true" ma:taxonomy="true" ma:internalName="pd01c257034b4e86b1f58279a3bd54c6" ma:taxonomyFieldName="Security_x0020_Classification" ma:displayName="Security Classification" ma:readOnly="false" ma:default="2;#Unclassified|7fa379f4-4aba-4692-ab80-7d39d3a23cf4" ma:fieldId="{9d01c257-034b-4e86-b1f5-8279a3bd54c6}" ma:sspId="797aeec6-0273-40f2-ab3e-beee73212332" ma:termSetId="6da6c671-4dae-4188-8808-548c864e9f8b" ma:anchorId="00000000-0000-0000-0000-000000000000" ma:open="false" ma:isKeyword="false">
      <xsd:complexType>
        <xsd:sequence>
          <xsd:element ref="pc:Terms" minOccurs="0" maxOccurs="1"/>
        </xsd:sequence>
      </xsd:complexType>
    </xsd:element>
    <xsd:element name="TaxCatchAll" ma:index="12" nillable="true" ma:displayName="Taxonomy Catch All Column" ma:hidden="true" ma:list="{67ae33c2-3e85-4fd6-8d79-5ec87fbfd400}" ma:internalName="TaxCatchAll" ma:showField="CatchAllData" ma:web="bd11e820-61e0-4ad6-9882-a4e79b3e62a8">
      <xsd:complexType>
        <xsd:complexContent>
          <xsd:extension base="dms:MultiChoiceLookup">
            <xsd:sequence>
              <xsd:element name="Value" type="dms:Lookup" maxOccurs="unbounded" minOccurs="0" nillable="true"/>
            </xsd:sequence>
          </xsd:extension>
        </xsd:complexContent>
      </xsd:complexType>
    </xsd:element>
    <xsd:element name="TaxCatchAllLabel" ma:index="13" nillable="true" ma:displayName="Taxonomy Catch All Column1" ma:hidden="true" ma:list="{67ae33c2-3e85-4fd6-8d79-5ec87fbfd400}" ma:internalName="TaxCatchAllLabel" ma:readOnly="true" ma:showField="CatchAllDataLabel" ma:web="bd11e820-61e0-4ad6-9882-a4e79b3e62a8">
      <xsd:complexType>
        <xsd:complexContent>
          <xsd:extension base="dms:MultiChoiceLookup">
            <xsd:sequence>
              <xsd:element name="Value" type="dms:Lookup" maxOccurs="unbounded" minOccurs="0" nillable="true"/>
            </xsd:sequence>
          </xsd:extension>
        </xsd:complexContent>
      </xsd:complexType>
    </xsd:element>
    <xsd:element name="fb3179c379644f499d7166d0c985669b" ma:index="15" nillable="true" ma:taxonomy="true" ma:internalName="fb3179c379644f499d7166d0c985669b" ma:taxonomyFieldName="Dissemination_x0020_Limiting_x0020_Marker" ma:displayName="Dissemination Limiting Marker" ma:readOnly="false" ma:default="3;#FOUO|955eb6fc-b35a-4808-8aa5-31e514fa3f26" ma:fieldId="{fb3179c3-7964-4f49-9d71-66d0c985669b}" ma:sspId="797aeec6-0273-40f2-ab3e-beee73212332" ma:termSetId="f41b4dff-1c0e-42ed-b4e6-3638cbec140f" ma:anchorId="00000000-0000-0000-0000-000000000000" ma:open="false" ma:isKeyword="false">
      <xsd:complexType>
        <xsd:sequence>
          <xsd:element ref="pc:Terms" minOccurs="0" maxOccurs="1"/>
        </xsd:sequence>
      </xsd:complexType>
    </xsd:element>
    <xsd:element name="b9b43b809ea4445880dbf70bb9849525" ma:index="17" nillable="true" ma:taxonomy="true" ma:internalName="b9b43b809ea4445880dbf70bb9849525" ma:taxonomyFieldName="Department_x0020_Document_x0020_Type" ma:displayName="Department Document Type" ma:default="" ma:fieldId="{b9b43b80-9ea4-4458-80db-f70bb9849525}" ma:sspId="797aeec6-0273-40f2-ab3e-beee73212332" ma:termSetId="356315ab-6133-43a1-a2d6-d78a601e579c" ma:anchorId="00000000-0000-0000-0000-000000000000" ma:open="false" ma:isKeyword="false">
      <xsd:complexType>
        <xsd:sequence>
          <xsd:element ref="pc:Terms" minOccurs="0" maxOccurs="1"/>
        </xsd:sequence>
      </xsd:complexType>
    </xsd:element>
    <xsd:element name="Project_Phase" ma:index="19" nillable="true" ma:displayName="Project_Phase" ma:format="Dropdown" ma:internalName="Project_Phase">
      <xsd:simpleType>
        <xsd:restriction base="dms:Choice">
          <xsd:enumeration value="Initiate"/>
          <xsd:enumeration value="Plan"/>
          <xsd:enumeration value="Build"/>
          <xsd:enumeration value="Test"/>
          <xsd:enumeration value="Implement"/>
          <xsd:enumeration value="Run"/>
        </xsd:restriction>
      </xsd:simpleType>
    </xsd:element>
    <xsd:element name="f2ccc2d036544b63b99cbcec8aa9ae6a" ma:index="20" ma:taxonomy="true" ma:internalName="f2ccc2d036544b63b99cbcec8aa9ae6a" ma:taxonomyFieldName="Records_x0020_Class_x0020_Project" ma:displayName="Classification" ma:readOnly="false" ma:default="" ma:fieldId="{f2ccc2d0-3654-4b63-b99c-bcec8aa9ae6a}" ma:sspId="797aeec6-0273-40f2-ab3e-beee73212332" ma:termSetId="4258747f-0974-48f0-ac10-46f208a52cd4" ma:anchorId="6988e523-b3ea-42d5-8ccf-de7bd6c5ed85" ma:open="false" ma:isKeyword="false">
      <xsd:complexType>
        <xsd:sequence>
          <xsd:element ref="pc:Terms" minOccurs="0" maxOccurs="1"/>
        </xsd:sequence>
      </xsd:complexType>
    </xsd:element>
    <xsd:element name="g91c59fb10974fa1a03160ad8386f0f4" ma:index="21" nillable="true" ma:taxonomy="true" ma:internalName="g91c59fb10974fa1a03160ad8386f0f4" ma:taxonomyFieldName="Record_x0020_Purpose" ma:displayName="Record Purpose" ma:readOnly="false" ma:default="" ma:fieldId="{091c59fb-1097-4fa1-a031-60ad8386f0f4}" ma:sspId="797aeec6-0273-40f2-ab3e-beee73212332" ma:termSetId="bcf5a239-fe11-49e0-8a78-d51fb720f0dd" ma:anchorId="00000000-0000-0000-0000-000000000000" ma:open="false" ma:isKeyword="false">
      <xsd:complexType>
        <xsd:sequence>
          <xsd:element ref="pc:Terms" minOccurs="0" maxOccurs="1"/>
        </xsd:sequence>
      </xsd:complexType>
    </xsd:element>
    <xsd:element name="ProjName" ma:index="24" nillable="true" ma:displayName="Project Name" ma:description="ECM V2 Project Name" ma:format="Dropdown" ma:indexed="true" ma:internalName="ProjName">
      <xsd:simpleType>
        <xsd:union memberTypes="dms:Text">
          <xsd:simpleType>
            <xsd:restriction base="dms:Choice">
              <xsd:enumeration value="Add Project Name"/>
            </xsd:restriction>
          </xsd:simpleType>
        </xsd:union>
      </xsd:simpleType>
    </xsd:element>
  </xsd:schema>
  <xsd:schema xmlns:xsd="http://www.w3.org/2001/XMLSchema" xmlns:xs="http://www.w3.org/2001/XMLSchema" xmlns:dms="http://schemas.microsoft.com/office/2006/documentManagement/types" xmlns:pc="http://schemas.microsoft.com/office/infopath/2007/PartnerControls" targetNamespace="a5f32de4-e402-4188-b034-e71ca7d22e54" elementFormDefault="qualified">
    <xsd:import namespace="http://schemas.microsoft.com/office/2006/documentManagement/types"/>
    <xsd:import namespace="http://schemas.microsoft.com/office/infopath/2007/PartnerControls"/>
    <xsd:element name="_dlc_DocId" ma:index="8" nillable="true" ma:displayName="Document ID Value" ma:description="The value of the document ID assigned to this item." ma:internalName="_dlc_DocId" ma:readOnly="true">
      <xsd:simpleType>
        <xsd:restriction base="dms:Text"/>
      </xsd:simpleType>
    </xsd:element>
    <xsd:element name="_dlc_DocIdUrl" ma:index="9"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0" nillable="true" ma:displayName="Persist ID" ma:description="Keep ID on add." ma:hidden="true" ma:internalName="_dlc_DocIdPersistId" ma:readOnly="true">
      <xsd:simpleType>
        <xsd:restriction base="dms:Boolea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18"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SharedContentType xmlns="Microsoft.SharePoint.Taxonomy.ContentTypeSync" SourceId="797aeec6-0273-40f2-ab3e-beee73212332" ContentTypeId="0x0101009298E819CE1EBB4F8D2096B3E0F0C291" PreviousValue="false"/>
</file>

<file path=customXml/item4.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5.xml><?xml version="1.0" encoding="utf-8"?>
<?mso-contentType ?>
<FormTemplates xmlns="http://schemas.microsoft.com/sharepoint/v3/contenttype/forms">
  <Display>DocumentLibraryForm</Display>
  <Edit>DocumentLibraryForm</Edit>
  <New>DocumentLibraryForm</New>
</FormTemplates>
</file>

<file path=customXml/item6.xml><?xml version="1.0" encoding="utf-8"?>
<p:properties xmlns:p="http://schemas.microsoft.com/office/2006/metadata/properties" xmlns:xsi="http://www.w3.org/2001/XMLSchema-instance" xmlns:pc="http://schemas.microsoft.com/office/infopath/2007/PartnerControls">
  <documentManagement>
    <TaxCatchAll xmlns="9fd47c19-1c4a-4d7d-b342-c10cef269344">
      <Value>3</Value>
      <Value>2</Value>
      <Value>129</Value>
    </TaxCatchAll>
    <ProjName xmlns="9fd47c19-1c4a-4d7d-b342-c10cef269344" xsi:nil="true"/>
    <b9b43b809ea4445880dbf70bb9849525 xmlns="9fd47c19-1c4a-4d7d-b342-c10cef269344">
      <Terms xmlns="http://schemas.microsoft.com/office/infopath/2007/PartnerControls"/>
    </b9b43b809ea4445880dbf70bb9849525>
    <pd01c257034b4e86b1f58279a3bd54c6 xmlns="9fd47c19-1c4a-4d7d-b342-c10cef269344">
      <Terms xmlns="http://schemas.microsoft.com/office/infopath/2007/PartnerControls">
        <TermInfo xmlns="http://schemas.microsoft.com/office/infopath/2007/PartnerControls">
          <TermName xmlns="http://schemas.microsoft.com/office/infopath/2007/PartnerControls">Unclassified</TermName>
          <TermId xmlns="http://schemas.microsoft.com/office/infopath/2007/PartnerControls">7fa379f4-4aba-4692-ab80-7d39d3a23cf4</TermId>
        </TermInfo>
      </Terms>
    </pd01c257034b4e86b1f58279a3bd54c6>
    <g91c59fb10974fa1a03160ad8386f0f4 xmlns="9fd47c19-1c4a-4d7d-b342-c10cef269344">
      <Terms xmlns="http://schemas.microsoft.com/office/infopath/2007/PartnerControls"/>
    </g91c59fb10974fa1a03160ad8386f0f4>
    <Project_Phase xmlns="9fd47c19-1c4a-4d7d-b342-c10cef269344" xsi:nil="true"/>
    <fb3179c379644f499d7166d0c985669b xmlns="9fd47c19-1c4a-4d7d-b342-c10cef269344">
      <Terms xmlns="http://schemas.microsoft.com/office/infopath/2007/PartnerControls">
        <TermInfo xmlns="http://schemas.microsoft.com/office/infopath/2007/PartnerControls">
          <TermName xmlns="http://schemas.microsoft.com/office/infopath/2007/PartnerControls">FOUO</TermName>
          <TermId xmlns="http://schemas.microsoft.com/office/infopath/2007/PartnerControls">955eb6fc-b35a-4808-8aa5-31e514fa3f26</TermId>
        </TermInfo>
      </Terms>
    </fb3179c379644f499d7166d0c985669b>
    <f2ccc2d036544b63b99cbcec8aa9ae6a xmlns="9fd47c19-1c4a-4d7d-b342-c10cef269344">
      <Terms xmlns="http://schemas.microsoft.com/office/infopath/2007/PartnerControls">
        <TermInfo xmlns="http://schemas.microsoft.com/office/infopath/2007/PartnerControls">
          <TermName xmlns="http://schemas.microsoft.com/office/infopath/2007/PartnerControls">Reference Materials</TermName>
          <TermId xmlns="http://schemas.microsoft.com/office/infopath/2007/PartnerControls">f95fc07f-4085-41de-ae1e-da9e571af2f5</TermId>
        </TermInfo>
      </Terms>
    </f2ccc2d036544b63b99cbcec8aa9ae6a>
    <_dlc_DocId xmlns="a5f32de4-e402-4188-b034-e71ca7d22e54">DOCID657-1005555988-428</_dlc_DocId>
    <_dlc_DocIdUrl xmlns="a5f32de4-e402-4188-b034-e71ca7d22e54">
      <Url>https://delwpvicgovau.sharepoint.com/sites/ecm_657/_layouts/15/DocIdRedir.aspx?ID=DOCID657-1005555988-428</Url>
      <Description>DOCID657-1005555988-428</Description>
    </_dlc_DocIdUrl>
  </documentManagement>
</p:properties>
</file>

<file path=customXml/itemProps1.xml><?xml version="1.0" encoding="utf-8"?>
<ds:datastoreItem xmlns:ds="http://schemas.openxmlformats.org/officeDocument/2006/customXml" ds:itemID="{AA314458-6C92-8743-9C55-D817C2FDF7D6}">
  <ds:schemaRefs>
    <ds:schemaRef ds:uri="http://schemas.openxmlformats.org/officeDocument/2006/bibliography"/>
  </ds:schemaRefs>
</ds:datastoreItem>
</file>

<file path=customXml/itemProps2.xml><?xml version="1.0" encoding="utf-8"?>
<ds:datastoreItem xmlns:ds="http://schemas.openxmlformats.org/officeDocument/2006/customXml" ds:itemID="{864DDC00-0B99-43CD-A607-9F7C8E6346CB}"/>
</file>

<file path=customXml/itemProps3.xml><?xml version="1.0" encoding="utf-8"?>
<ds:datastoreItem xmlns:ds="http://schemas.openxmlformats.org/officeDocument/2006/customXml" ds:itemID="{92A21DE0-3370-4BA2-A7FA-67E9F63F75AF}"/>
</file>

<file path=customXml/itemProps4.xml><?xml version="1.0" encoding="utf-8"?>
<ds:datastoreItem xmlns:ds="http://schemas.openxmlformats.org/officeDocument/2006/customXml" ds:itemID="{84C20CBD-C3D1-45CB-9F62-D826888E4D86}"/>
</file>

<file path=customXml/itemProps5.xml><?xml version="1.0" encoding="utf-8"?>
<ds:datastoreItem xmlns:ds="http://schemas.openxmlformats.org/officeDocument/2006/customXml" ds:itemID="{51E13F60-405E-4863-8BCA-3374EF7909A3}"/>
</file>

<file path=customXml/itemProps6.xml><?xml version="1.0" encoding="utf-8"?>
<ds:datastoreItem xmlns:ds="http://schemas.openxmlformats.org/officeDocument/2006/customXml" ds:itemID="{168D70E1-E2F6-41AE-BA06-CA22D5B99765}"/>
</file>

<file path=docProps/app.xml><?xml version="1.0" encoding="utf-8"?>
<Properties xmlns="http://schemas.openxmlformats.org/officeDocument/2006/extended-properties" xmlns:vt="http://schemas.openxmlformats.org/officeDocument/2006/docPropsVTypes">
  <Template>Document_accessible_APR2026.dotx</Template>
  <TotalTime>233</TotalTime>
  <Pages>48</Pages>
  <Words>6535</Words>
  <Characters>40783</Characters>
  <Application>Microsoft Office Word</Application>
  <DocSecurity>0</DocSecurity>
  <Lines>1045</Lines>
  <Paragraphs>763</Paragraphs>
  <ScaleCrop>false</ScaleCrop>
  <HeadingPairs>
    <vt:vector size="2" baseType="variant">
      <vt:variant>
        <vt:lpstr>Title</vt:lpstr>
      </vt:variant>
      <vt:variant>
        <vt:i4>1</vt:i4>
      </vt:variant>
    </vt:vector>
  </HeadingPairs>
  <TitlesOfParts>
    <vt:vector size="1" baseType="lpstr">
      <vt:lpstr>Renewable Energy Investment Prospectus: Offshore Wind</vt:lpstr>
    </vt:vector>
  </TitlesOfParts>
  <Manager>N/A</Manager>
  <Company>Department of Energy, Environment and Climate Action </Company>
  <LinksUpToDate>false</LinksUpToDate>
  <CharactersWithSpaces>46555</CharactersWithSpaces>
  <SharedDoc>false</SharedDoc>
  <HyperlinkBase>www.deeca.vic.gov.au</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Renewable Energy Investment Prospectus: Offshore Wind</dc:title>
  <dc:subject>Renewable Energy Investment Prospectus: Offshore Wind</dc:subject>
  <dc:creator>Department of Energy, Environment and Climate Action </dc:creator>
  <cp:keywords>offshore wind; renewable energy; investment prospectus; Victoria; Gippsland; Southern Ocean; renewable energy zones; supply chain; Port of Hastings; energy workforce</cp:keywords>
  <dc:description>© The State of Victoria Department of Energy, Environment and Climate Action September 2026</dc:description>
  <cp:lastModifiedBy>John Allen</cp:lastModifiedBy>
  <cp:revision>29</cp:revision>
  <cp:lastPrinted>2026-10-20T22:02:00Z</cp:lastPrinted>
  <dcterms:created xsi:type="dcterms:W3CDTF">2026-10-20T01:54:00Z</dcterms:created>
  <dcterms:modified xsi:type="dcterms:W3CDTF">2026-10-22T04:45:00Z</dcterms:modified>
  <cp:category>Prospectus</cp:category>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4257e2ab-f512-40e2-9c9a-c64247360765_Enabled">
    <vt:lpwstr>true</vt:lpwstr>
  </property>
  <property fmtid="{D5CDD505-2E9C-101B-9397-08002B2CF9AE}" pid="3" name="MSIP_Label_4257e2ab-f512-40e2-9c9a-c64247360765_SetDate">
    <vt:lpwstr>2022-09-20T23:29:16Z</vt:lpwstr>
  </property>
  <property fmtid="{D5CDD505-2E9C-101B-9397-08002B2CF9AE}" pid="4" name="MSIP_Label_4257e2ab-f512-40e2-9c9a-c64247360765_Method">
    <vt:lpwstr>Privileged</vt:lpwstr>
  </property>
  <property fmtid="{D5CDD505-2E9C-101B-9397-08002B2CF9AE}" pid="5" name="MSIP_Label_4257e2ab-f512-40e2-9c9a-c64247360765_Name">
    <vt:lpwstr>OFFICIAL</vt:lpwstr>
  </property>
  <property fmtid="{D5CDD505-2E9C-101B-9397-08002B2CF9AE}" pid="6" name="MSIP_Label_4257e2ab-f512-40e2-9c9a-c64247360765_SiteId">
    <vt:lpwstr>e8bdd6f7-fc18-4e48-a554-7f547927223b</vt:lpwstr>
  </property>
  <property fmtid="{D5CDD505-2E9C-101B-9397-08002B2CF9AE}" pid="7" name="MSIP_Label_4257e2ab-f512-40e2-9c9a-c64247360765_ActionId">
    <vt:lpwstr>e5bb7520-2aea-48aa-81c7-1c8f860860fb</vt:lpwstr>
  </property>
  <property fmtid="{D5CDD505-2E9C-101B-9397-08002B2CF9AE}" pid="8" name="MSIP_Label_4257e2ab-f512-40e2-9c9a-c64247360765_ContentBits">
    <vt:lpwstr>2</vt:lpwstr>
  </property>
  <property fmtid="{D5CDD505-2E9C-101B-9397-08002B2CF9AE}" pid="9" name="ContentTypeId">
    <vt:lpwstr>0x0101009298E819CE1EBB4F8D2096B3E0F0C2911D0089CB9B435CF9D0418843098ECE4DAE45</vt:lpwstr>
  </property>
  <property fmtid="{D5CDD505-2E9C-101B-9397-08002B2CF9AE}" pid="10" name="MediaServiceImageTags">
    <vt:lpwstr/>
  </property>
  <property fmtid="{D5CDD505-2E9C-101B-9397-08002B2CF9AE}" pid="11" name="Records Class Project">
    <vt:lpwstr>129;#Reference Materials|f95fc07f-4085-41de-ae1e-da9e571af2f5</vt:lpwstr>
  </property>
  <property fmtid="{D5CDD505-2E9C-101B-9397-08002B2CF9AE}" pid="12" name="Records_x0020_Class_x0020_Project">
    <vt:lpwstr>129;#Reference Materials|f95fc07f-4085-41de-ae1e-da9e571af2f5</vt:lpwstr>
  </property>
  <property fmtid="{D5CDD505-2E9C-101B-9397-08002B2CF9AE}" pid="13" name="Department Document Type">
    <vt:lpwstr/>
  </property>
  <property fmtid="{D5CDD505-2E9C-101B-9397-08002B2CF9AE}" pid="14" name="Dissemination Limiting Marker">
    <vt:lpwstr>3;#FOUO|955eb6fc-b35a-4808-8aa5-31e514fa3f26</vt:lpwstr>
  </property>
  <property fmtid="{D5CDD505-2E9C-101B-9397-08002B2CF9AE}" pid="15" name="Security Classification">
    <vt:lpwstr>2;#Unclassified|7fa379f4-4aba-4692-ab80-7d39d3a23cf4</vt:lpwstr>
  </property>
  <property fmtid="{D5CDD505-2E9C-101B-9397-08002B2CF9AE}" pid="16" name="Record Purpose">
    <vt:lpwstr/>
  </property>
  <property fmtid="{D5CDD505-2E9C-101B-9397-08002B2CF9AE}" pid="17" name="Security_x0020_Classification">
    <vt:lpwstr>2;#Unclassified|7fa379f4-4aba-4692-ab80-7d39d3a23cf4</vt:lpwstr>
  </property>
  <property fmtid="{D5CDD505-2E9C-101B-9397-08002B2CF9AE}" pid="18" name="Record_x0020_Purpose">
    <vt:lpwstr/>
  </property>
  <property fmtid="{D5CDD505-2E9C-101B-9397-08002B2CF9AE}" pid="19" name="Department_x0020_Document_x0020_Type">
    <vt:lpwstr/>
  </property>
  <property fmtid="{D5CDD505-2E9C-101B-9397-08002B2CF9AE}" pid="20" name="lcf76f155ced4ddcb4097134ff3c332f">
    <vt:lpwstr/>
  </property>
  <property fmtid="{D5CDD505-2E9C-101B-9397-08002B2CF9AE}" pid="21" name="Dissemination_x0020_Limiting_x0020_Marker">
    <vt:lpwstr>3;#FOUO|955eb6fc-b35a-4808-8aa5-31e514fa3f26</vt:lpwstr>
  </property>
  <property fmtid="{D5CDD505-2E9C-101B-9397-08002B2CF9AE}" pid="22" name="_dlc_DocIdItemGuid">
    <vt:lpwstr>5c530ae8-2bb9-4b9c-a8c3-fbab997818a3</vt:lpwstr>
  </property>
</Properties>
</file>