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2.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51"/>
  </p:notesMasterIdLst>
  <p:sldIdLst>
    <p:sldId id="256" r:id="rId6"/>
    <p:sldId id="4420" r:id="rId7"/>
    <p:sldId id="257" r:id="rId8"/>
    <p:sldId id="4357" r:id="rId9"/>
    <p:sldId id="4429" r:id="rId10"/>
    <p:sldId id="4428" r:id="rId11"/>
    <p:sldId id="4381" r:id="rId12"/>
    <p:sldId id="258" r:id="rId13"/>
    <p:sldId id="4358" r:id="rId14"/>
    <p:sldId id="4394" r:id="rId15"/>
    <p:sldId id="4364" r:id="rId16"/>
    <p:sldId id="271" r:id="rId17"/>
    <p:sldId id="4403" r:id="rId18"/>
    <p:sldId id="4385" r:id="rId19"/>
    <p:sldId id="4384" r:id="rId20"/>
    <p:sldId id="4404" r:id="rId21"/>
    <p:sldId id="4391" r:id="rId22"/>
    <p:sldId id="4387" r:id="rId23"/>
    <p:sldId id="4372" r:id="rId24"/>
    <p:sldId id="4412" r:id="rId25"/>
    <p:sldId id="4423" r:id="rId26"/>
    <p:sldId id="4396" r:id="rId27"/>
    <p:sldId id="4383" r:id="rId28"/>
    <p:sldId id="4405" r:id="rId29"/>
    <p:sldId id="4370" r:id="rId30"/>
    <p:sldId id="4406" r:id="rId31"/>
    <p:sldId id="4374" r:id="rId32"/>
    <p:sldId id="4413" r:id="rId33"/>
    <p:sldId id="4414" r:id="rId34"/>
    <p:sldId id="4415" r:id="rId35"/>
    <p:sldId id="4416" r:id="rId36"/>
    <p:sldId id="4417" r:id="rId37"/>
    <p:sldId id="4418" r:id="rId38"/>
    <p:sldId id="4373" r:id="rId39"/>
    <p:sldId id="4401" r:id="rId40"/>
    <p:sldId id="4425" r:id="rId41"/>
    <p:sldId id="4435" r:id="rId42"/>
    <p:sldId id="4436" r:id="rId43"/>
    <p:sldId id="4437" r:id="rId44"/>
    <p:sldId id="4438" r:id="rId45"/>
    <p:sldId id="4439" r:id="rId46"/>
    <p:sldId id="4434" r:id="rId47"/>
    <p:sldId id="1870" r:id="rId48"/>
    <p:sldId id="4407" r:id="rId49"/>
    <p:sldId id="4430"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652F91-2AD0-E8FA-5FCA-3B2F250EF48E}" name="Tessa C McAteer (DELWP)" initials="T(" userId="S::tessa.mcateer@delwp.vic.gov.au::17fa24b6-8fbb-42a6-a15b-22d82f582ef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essa C McAteer (DELWP)" initials="TCM(" lastIdx="3" clrIdx="0">
    <p:extLst>
      <p:ext uri="{19B8F6BF-5375-455C-9EA6-DF929625EA0E}">
        <p15:presenceInfo xmlns:p15="http://schemas.microsoft.com/office/powerpoint/2012/main" userId="S::tessa.mcateer@delwp.vic.gov.au::17fa24b6-8fbb-42a6-a15b-22d82f582ef2" providerId="AD"/>
      </p:ext>
    </p:extLst>
  </p:cmAuthor>
  <p:cmAuthor id="2" name="Connor Kerr" initials="CK" lastIdx="37" clrIdx="1">
    <p:extLst>
      <p:ext uri="{19B8F6BF-5375-455C-9EA6-DF929625EA0E}">
        <p15:presenceInfo xmlns:p15="http://schemas.microsoft.com/office/powerpoint/2012/main" userId="S::connor.kerr@dpie.nsw.gov.au::b58174ff-0526-43c0-b371-117fd567cc48" providerId="AD"/>
      </p:ext>
    </p:extLst>
  </p:cmAuthor>
  <p:cmAuthor id="3" name="Quang Anh Tran" initials="QAT" lastIdx="4" clrIdx="2">
    <p:extLst>
      <p:ext uri="{19B8F6BF-5375-455C-9EA6-DF929625EA0E}">
        <p15:presenceInfo xmlns:p15="http://schemas.microsoft.com/office/powerpoint/2012/main" userId="S::quanganh.tran@dpie.nsw.gov.au::4f1f614f-cbbb-4530-ac9c-cc215fbebbde" providerId="AD"/>
      </p:ext>
    </p:extLst>
  </p:cmAuthor>
  <p:cmAuthor id="4" name="Ting Z Yuan (DELWP)" initials="TZY(" lastIdx="3" clrIdx="3">
    <p:extLst>
      <p:ext uri="{19B8F6BF-5375-455C-9EA6-DF929625EA0E}">
        <p15:presenceInfo xmlns:p15="http://schemas.microsoft.com/office/powerpoint/2012/main" userId="S::ting.yuan@delwp.vic.gov.au::86cc1920-969d-4183-b5f3-db021180dd04" providerId="AD"/>
      </p:ext>
    </p:extLst>
  </p:cmAuthor>
  <p:cmAuthor id="5" name="Tim McMinn" initials="TM" lastIdx="8" clrIdx="4">
    <p:extLst>
      <p:ext uri="{19B8F6BF-5375-455C-9EA6-DF929625EA0E}">
        <p15:presenceInfo xmlns:p15="http://schemas.microsoft.com/office/powerpoint/2012/main" userId="S::tim.mcminn@dpie.nsw.gov.au::be340d4e-9029-43d9-8864-15cf11ab0f6f" providerId="AD"/>
      </p:ext>
    </p:extLst>
  </p:cmAuthor>
  <p:cmAuthor id="6" name="Campbell J Fox (DELWP)" initials="CJF(" lastIdx="1" clrIdx="5">
    <p:extLst>
      <p:ext uri="{19B8F6BF-5375-455C-9EA6-DF929625EA0E}">
        <p15:presenceInfo xmlns:p15="http://schemas.microsoft.com/office/powerpoint/2012/main" userId="S::campbell.fox@delwp.vic.gov.au::c0bb93fb-413a-4e8c-af1e-4ce450c99f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4BC1F"/>
    <a:srgbClr val="1D1645"/>
    <a:srgbClr val="0A7CB9"/>
    <a:srgbClr val="D7153A"/>
    <a:srgbClr val="84BDDC"/>
    <a:srgbClr val="F9B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26" autoAdjust="0"/>
  </p:normalViewPr>
  <p:slideViewPr>
    <p:cSldViewPr snapToGrid="0">
      <p:cViewPr varScale="1">
        <p:scale>
          <a:sx n="67" d="100"/>
          <a:sy n="67" d="100"/>
        </p:scale>
        <p:origin x="62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6FC50C-7F70-43AD-ABF9-B837ADFF5100}"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AU"/>
        </a:p>
      </dgm:t>
    </dgm:pt>
    <dgm:pt modelId="{8C52AD87-C389-43F1-91E1-660FCB3832E0}">
      <dgm:prSet phldrT="[Text]" custT="1"/>
      <dgm:spPr>
        <a:solidFill>
          <a:srgbClr val="D7153A"/>
        </a:solidFill>
      </dgm:spPr>
      <dgm:t>
        <a:bodyPr/>
        <a:lstStyle/>
        <a:p>
          <a:r>
            <a:rPr lang="en-AU" sz="3600" b="1"/>
            <a:t>$3B </a:t>
          </a:r>
          <a:r>
            <a:rPr lang="en-AU" sz="2000" b="1"/>
            <a:t>Incentives</a:t>
          </a:r>
          <a:endParaRPr lang="en-AU" sz="2200"/>
        </a:p>
      </dgm:t>
    </dgm:pt>
    <dgm:pt modelId="{2C1571A3-9C41-47E4-9C71-AD3CE8572451}" type="parTrans" cxnId="{FC82EE50-7F69-48F8-A395-C75E91D60F9D}">
      <dgm:prSet/>
      <dgm:spPr/>
      <dgm:t>
        <a:bodyPr/>
        <a:lstStyle/>
        <a:p>
          <a:endParaRPr lang="en-AU"/>
        </a:p>
      </dgm:t>
    </dgm:pt>
    <dgm:pt modelId="{65D28C45-6B41-4F7C-81E2-3A0E0D20E21D}" type="sibTrans" cxnId="{FC82EE50-7F69-48F8-A395-C75E91D60F9D}">
      <dgm:prSet/>
      <dgm:spPr>
        <a:solidFill>
          <a:srgbClr val="D7153A"/>
        </a:solidFill>
      </dgm:spPr>
      <dgm:t>
        <a:bodyPr/>
        <a:lstStyle/>
        <a:p>
          <a:endParaRPr lang="en-AU"/>
        </a:p>
      </dgm:t>
    </dgm:pt>
    <dgm:pt modelId="{9D62A4DB-6F50-4C1C-A0B9-67928317855F}">
      <dgm:prSet phldrT="[Text]" custT="1"/>
      <dgm:spPr>
        <a:solidFill>
          <a:srgbClr val="0A7CB9"/>
        </a:solidFill>
      </dgm:spPr>
      <dgm:t>
        <a:bodyPr/>
        <a:lstStyle/>
        <a:p>
          <a:r>
            <a:rPr lang="en-AU" sz="2400" b="1"/>
            <a:t>&lt;$2.80/kg </a:t>
          </a:r>
        </a:p>
        <a:p>
          <a:r>
            <a:rPr lang="en-AU" sz="2200" b="1"/>
            <a:t>LCOH</a:t>
          </a:r>
          <a:endParaRPr lang="en-AU" sz="2200"/>
        </a:p>
      </dgm:t>
    </dgm:pt>
    <dgm:pt modelId="{9154B4E2-4248-47D1-A14B-9B8D901FA36D}" type="parTrans" cxnId="{E6606B78-1EE8-4467-BA1E-EA71622B9C34}">
      <dgm:prSet/>
      <dgm:spPr/>
      <dgm:t>
        <a:bodyPr/>
        <a:lstStyle/>
        <a:p>
          <a:endParaRPr lang="en-AU"/>
        </a:p>
      </dgm:t>
    </dgm:pt>
    <dgm:pt modelId="{850EE3D6-4A0E-4C5D-8F32-F4606BAD97FE}" type="sibTrans" cxnId="{E6606B78-1EE8-4467-BA1E-EA71622B9C34}">
      <dgm:prSet/>
      <dgm:spPr>
        <a:solidFill>
          <a:srgbClr val="0A7CB9"/>
        </a:solidFill>
      </dgm:spPr>
      <dgm:t>
        <a:bodyPr/>
        <a:lstStyle/>
        <a:p>
          <a:endParaRPr lang="en-AU"/>
        </a:p>
      </dgm:t>
    </dgm:pt>
    <dgm:pt modelId="{A65133E7-B758-46AF-B5E4-CD425E27B5B4}">
      <dgm:prSet phldrT="[Text]" custT="1"/>
      <dgm:spPr>
        <a:solidFill>
          <a:srgbClr val="84BDDC"/>
        </a:solidFill>
      </dgm:spPr>
      <dgm:t>
        <a:bodyPr/>
        <a:lstStyle/>
        <a:p>
          <a:r>
            <a:rPr lang="en-AU" sz="3600" b="1"/>
            <a:t>60</a:t>
          </a:r>
          <a:r>
            <a:rPr lang="en-AU" sz="2200" b="1"/>
            <a:t> Actions</a:t>
          </a:r>
          <a:endParaRPr lang="en-AU" sz="2200"/>
        </a:p>
      </dgm:t>
    </dgm:pt>
    <dgm:pt modelId="{3DF52EC8-B149-458B-ADA1-180F6C2BF4AF}" type="parTrans" cxnId="{B68F54DC-06B9-43FA-A717-836DDC7EB8D2}">
      <dgm:prSet/>
      <dgm:spPr/>
      <dgm:t>
        <a:bodyPr/>
        <a:lstStyle/>
        <a:p>
          <a:endParaRPr lang="en-AU"/>
        </a:p>
      </dgm:t>
    </dgm:pt>
    <dgm:pt modelId="{69415EA3-F0BE-44C0-9A3E-AA7537A435D4}" type="sibTrans" cxnId="{B68F54DC-06B9-43FA-A717-836DDC7EB8D2}">
      <dgm:prSet/>
      <dgm:spPr>
        <a:solidFill>
          <a:srgbClr val="84BDDC"/>
        </a:solidFill>
      </dgm:spPr>
      <dgm:t>
        <a:bodyPr/>
        <a:lstStyle/>
        <a:p>
          <a:endParaRPr lang="en-AU"/>
        </a:p>
      </dgm:t>
    </dgm:pt>
    <dgm:pt modelId="{AC08C8E7-2CFB-4D73-88E7-90A56872321E}" type="pres">
      <dgm:prSet presAssocID="{0D6FC50C-7F70-43AD-ABF9-B837ADFF5100}" presName="cycle" presStyleCnt="0">
        <dgm:presLayoutVars>
          <dgm:dir/>
          <dgm:resizeHandles val="exact"/>
        </dgm:presLayoutVars>
      </dgm:prSet>
      <dgm:spPr/>
    </dgm:pt>
    <dgm:pt modelId="{691D941C-15FC-4C51-B3A7-BC13A7D0312E}" type="pres">
      <dgm:prSet presAssocID="{8C52AD87-C389-43F1-91E1-660FCB3832E0}" presName="node" presStyleLbl="node1" presStyleIdx="0" presStyleCnt="3" custRadScaleRad="139513" custRadScaleInc="-298282">
        <dgm:presLayoutVars>
          <dgm:bulletEnabled val="1"/>
        </dgm:presLayoutVars>
      </dgm:prSet>
      <dgm:spPr/>
    </dgm:pt>
    <dgm:pt modelId="{AB67FB21-9699-4590-8925-05BCE809F15E}" type="pres">
      <dgm:prSet presAssocID="{65D28C45-6B41-4F7C-81E2-3A0E0D20E21D}" presName="sibTrans" presStyleLbl="sibTrans2D1" presStyleIdx="0" presStyleCnt="3" custScaleX="194969"/>
      <dgm:spPr>
        <a:prstGeom prst="leftRightArrow">
          <a:avLst/>
        </a:prstGeom>
      </dgm:spPr>
    </dgm:pt>
    <dgm:pt modelId="{FC708230-B2C5-4AC0-87E1-FF2A1570A3D8}" type="pres">
      <dgm:prSet presAssocID="{65D28C45-6B41-4F7C-81E2-3A0E0D20E21D}" presName="connectorText" presStyleLbl="sibTrans2D1" presStyleIdx="0" presStyleCnt="3"/>
      <dgm:spPr/>
    </dgm:pt>
    <dgm:pt modelId="{C7D4103E-2651-44C1-9D5B-BA492C89441A}" type="pres">
      <dgm:prSet presAssocID="{9D62A4DB-6F50-4C1C-A0B9-67928317855F}" presName="node" presStyleLbl="node1" presStyleIdx="1" presStyleCnt="3" custRadScaleRad="129097" custRadScaleInc="-125790">
        <dgm:presLayoutVars>
          <dgm:bulletEnabled val="1"/>
        </dgm:presLayoutVars>
      </dgm:prSet>
      <dgm:spPr/>
    </dgm:pt>
    <dgm:pt modelId="{94BB7D8B-BF7B-4BAD-8E59-7650963879E7}" type="pres">
      <dgm:prSet presAssocID="{850EE3D6-4A0E-4C5D-8F32-F4606BAD97FE}" presName="sibTrans" presStyleLbl="sibTrans2D1" presStyleIdx="1" presStyleCnt="3" custScaleX="188066"/>
      <dgm:spPr>
        <a:prstGeom prst="leftRightArrow">
          <a:avLst/>
        </a:prstGeom>
      </dgm:spPr>
    </dgm:pt>
    <dgm:pt modelId="{DFCC531B-B8D2-4040-B147-73A02F86DADD}" type="pres">
      <dgm:prSet presAssocID="{850EE3D6-4A0E-4C5D-8F32-F4606BAD97FE}" presName="connectorText" presStyleLbl="sibTrans2D1" presStyleIdx="1" presStyleCnt="3"/>
      <dgm:spPr/>
    </dgm:pt>
    <dgm:pt modelId="{299F64BB-6DE7-4D4F-A443-7C3599F1014D}" type="pres">
      <dgm:prSet presAssocID="{A65133E7-B758-46AF-B5E4-CD425E27B5B4}" presName="node" presStyleLbl="node1" presStyleIdx="2" presStyleCnt="3" custRadScaleRad="130849" custRadScaleInc="124634">
        <dgm:presLayoutVars>
          <dgm:bulletEnabled val="1"/>
        </dgm:presLayoutVars>
      </dgm:prSet>
      <dgm:spPr/>
    </dgm:pt>
    <dgm:pt modelId="{65AF08C6-B150-46B1-A865-BE43727725E7}" type="pres">
      <dgm:prSet presAssocID="{69415EA3-F0BE-44C0-9A3E-AA7537A435D4}" presName="sibTrans" presStyleLbl="sibTrans2D1" presStyleIdx="2" presStyleCnt="3" custScaleX="192764" custLinFactNeighborX="2196" custLinFactNeighborY="1585"/>
      <dgm:spPr>
        <a:prstGeom prst="leftRightArrow">
          <a:avLst/>
        </a:prstGeom>
      </dgm:spPr>
    </dgm:pt>
    <dgm:pt modelId="{B30D18E7-DCFC-4F94-9316-858E61C713E2}" type="pres">
      <dgm:prSet presAssocID="{69415EA3-F0BE-44C0-9A3E-AA7537A435D4}" presName="connectorText" presStyleLbl="sibTrans2D1" presStyleIdx="2" presStyleCnt="3"/>
      <dgm:spPr/>
    </dgm:pt>
  </dgm:ptLst>
  <dgm:cxnLst>
    <dgm:cxn modelId="{586C0716-9053-49D0-B7D4-AECD52AB0842}" type="presOf" srcId="{69415EA3-F0BE-44C0-9A3E-AA7537A435D4}" destId="{65AF08C6-B150-46B1-A865-BE43727725E7}" srcOrd="0" destOrd="0" presId="urn:microsoft.com/office/officeart/2005/8/layout/cycle2"/>
    <dgm:cxn modelId="{E454E329-BB9F-4E65-A96A-4FB01972F808}" type="presOf" srcId="{9D62A4DB-6F50-4C1C-A0B9-67928317855F}" destId="{C7D4103E-2651-44C1-9D5B-BA492C89441A}" srcOrd="0" destOrd="0" presId="urn:microsoft.com/office/officeart/2005/8/layout/cycle2"/>
    <dgm:cxn modelId="{E7CD0832-CF7F-4AA3-B266-EFBE6214F196}" type="presOf" srcId="{65D28C45-6B41-4F7C-81E2-3A0E0D20E21D}" destId="{AB67FB21-9699-4590-8925-05BCE809F15E}" srcOrd="0" destOrd="0" presId="urn:microsoft.com/office/officeart/2005/8/layout/cycle2"/>
    <dgm:cxn modelId="{FC82EE50-7F69-48F8-A395-C75E91D60F9D}" srcId="{0D6FC50C-7F70-43AD-ABF9-B837ADFF5100}" destId="{8C52AD87-C389-43F1-91E1-660FCB3832E0}" srcOrd="0" destOrd="0" parTransId="{2C1571A3-9C41-47E4-9C71-AD3CE8572451}" sibTransId="{65D28C45-6B41-4F7C-81E2-3A0E0D20E21D}"/>
    <dgm:cxn modelId="{A8CF3E74-4577-46C7-8B13-A3B0BB85D9A1}" type="presOf" srcId="{A65133E7-B758-46AF-B5E4-CD425E27B5B4}" destId="{299F64BB-6DE7-4D4F-A443-7C3599F1014D}" srcOrd="0" destOrd="0" presId="urn:microsoft.com/office/officeart/2005/8/layout/cycle2"/>
    <dgm:cxn modelId="{21355A54-19FB-4792-82BC-0EC3534E18CC}" type="presOf" srcId="{850EE3D6-4A0E-4C5D-8F32-F4606BAD97FE}" destId="{DFCC531B-B8D2-4040-B147-73A02F86DADD}" srcOrd="1" destOrd="0" presId="urn:microsoft.com/office/officeart/2005/8/layout/cycle2"/>
    <dgm:cxn modelId="{F9938B55-E4BC-45F9-BDDD-66A550E3A17A}" type="presOf" srcId="{69415EA3-F0BE-44C0-9A3E-AA7537A435D4}" destId="{B30D18E7-DCFC-4F94-9316-858E61C713E2}" srcOrd="1" destOrd="0" presId="urn:microsoft.com/office/officeart/2005/8/layout/cycle2"/>
    <dgm:cxn modelId="{E6606B78-1EE8-4467-BA1E-EA71622B9C34}" srcId="{0D6FC50C-7F70-43AD-ABF9-B837ADFF5100}" destId="{9D62A4DB-6F50-4C1C-A0B9-67928317855F}" srcOrd="1" destOrd="0" parTransId="{9154B4E2-4248-47D1-A14B-9B8D901FA36D}" sibTransId="{850EE3D6-4A0E-4C5D-8F32-F4606BAD97FE}"/>
    <dgm:cxn modelId="{8937997B-0081-4A52-9600-9350D16498C7}" type="presOf" srcId="{8C52AD87-C389-43F1-91E1-660FCB3832E0}" destId="{691D941C-15FC-4C51-B3A7-BC13A7D0312E}" srcOrd="0" destOrd="0" presId="urn:microsoft.com/office/officeart/2005/8/layout/cycle2"/>
    <dgm:cxn modelId="{6EE40E90-C561-4A06-934C-5CF4251EF51F}" type="presOf" srcId="{0D6FC50C-7F70-43AD-ABF9-B837ADFF5100}" destId="{AC08C8E7-2CFB-4D73-88E7-90A56872321E}" srcOrd="0" destOrd="0" presId="urn:microsoft.com/office/officeart/2005/8/layout/cycle2"/>
    <dgm:cxn modelId="{8B5D1791-A523-4F17-B87E-9A25E983DFE2}" type="presOf" srcId="{65D28C45-6B41-4F7C-81E2-3A0E0D20E21D}" destId="{FC708230-B2C5-4AC0-87E1-FF2A1570A3D8}" srcOrd="1" destOrd="0" presId="urn:microsoft.com/office/officeart/2005/8/layout/cycle2"/>
    <dgm:cxn modelId="{CCAE1991-3DB1-4E31-97BD-F4F3BA3B4095}" type="presOf" srcId="{850EE3D6-4A0E-4C5D-8F32-F4606BAD97FE}" destId="{94BB7D8B-BF7B-4BAD-8E59-7650963879E7}" srcOrd="0" destOrd="0" presId="urn:microsoft.com/office/officeart/2005/8/layout/cycle2"/>
    <dgm:cxn modelId="{B68F54DC-06B9-43FA-A717-836DDC7EB8D2}" srcId="{0D6FC50C-7F70-43AD-ABF9-B837ADFF5100}" destId="{A65133E7-B758-46AF-B5E4-CD425E27B5B4}" srcOrd="2" destOrd="0" parTransId="{3DF52EC8-B149-458B-ADA1-180F6C2BF4AF}" sibTransId="{69415EA3-F0BE-44C0-9A3E-AA7537A435D4}"/>
    <dgm:cxn modelId="{83780E9E-8858-46AC-9BDC-536B24F028D4}" type="presParOf" srcId="{AC08C8E7-2CFB-4D73-88E7-90A56872321E}" destId="{691D941C-15FC-4C51-B3A7-BC13A7D0312E}" srcOrd="0" destOrd="0" presId="urn:microsoft.com/office/officeart/2005/8/layout/cycle2"/>
    <dgm:cxn modelId="{3B3DC3E7-D2D4-4403-A640-853A0852FC61}" type="presParOf" srcId="{AC08C8E7-2CFB-4D73-88E7-90A56872321E}" destId="{AB67FB21-9699-4590-8925-05BCE809F15E}" srcOrd="1" destOrd="0" presId="urn:microsoft.com/office/officeart/2005/8/layout/cycle2"/>
    <dgm:cxn modelId="{528D395C-B9B6-4021-98E8-6BAC33F97FB1}" type="presParOf" srcId="{AB67FB21-9699-4590-8925-05BCE809F15E}" destId="{FC708230-B2C5-4AC0-87E1-FF2A1570A3D8}" srcOrd="0" destOrd="0" presId="urn:microsoft.com/office/officeart/2005/8/layout/cycle2"/>
    <dgm:cxn modelId="{928600E7-7F40-447A-918D-F26FB34A6BBB}" type="presParOf" srcId="{AC08C8E7-2CFB-4D73-88E7-90A56872321E}" destId="{C7D4103E-2651-44C1-9D5B-BA492C89441A}" srcOrd="2" destOrd="0" presId="urn:microsoft.com/office/officeart/2005/8/layout/cycle2"/>
    <dgm:cxn modelId="{F18B2C6C-553A-4294-A7C5-CCE9268F87D6}" type="presParOf" srcId="{AC08C8E7-2CFB-4D73-88E7-90A56872321E}" destId="{94BB7D8B-BF7B-4BAD-8E59-7650963879E7}" srcOrd="3" destOrd="0" presId="urn:microsoft.com/office/officeart/2005/8/layout/cycle2"/>
    <dgm:cxn modelId="{826F13C9-4CCB-438B-8D9A-3E0AB20B1A8C}" type="presParOf" srcId="{94BB7D8B-BF7B-4BAD-8E59-7650963879E7}" destId="{DFCC531B-B8D2-4040-B147-73A02F86DADD}" srcOrd="0" destOrd="0" presId="urn:microsoft.com/office/officeart/2005/8/layout/cycle2"/>
    <dgm:cxn modelId="{49150984-A8D4-4CBD-9ADE-88AA05E28F96}" type="presParOf" srcId="{AC08C8E7-2CFB-4D73-88E7-90A56872321E}" destId="{299F64BB-6DE7-4D4F-A443-7C3599F1014D}" srcOrd="4" destOrd="0" presId="urn:microsoft.com/office/officeart/2005/8/layout/cycle2"/>
    <dgm:cxn modelId="{8B222F4D-E809-4A6D-B299-31EAA01E6299}" type="presParOf" srcId="{AC08C8E7-2CFB-4D73-88E7-90A56872321E}" destId="{65AF08C6-B150-46B1-A865-BE43727725E7}" srcOrd="5" destOrd="0" presId="urn:microsoft.com/office/officeart/2005/8/layout/cycle2"/>
    <dgm:cxn modelId="{E48DC636-9973-4165-BB72-9B3B0626EF2C}" type="presParOf" srcId="{65AF08C6-B150-46B1-A865-BE43727725E7}" destId="{B30D18E7-DCFC-4F94-9316-858E61C713E2}" srcOrd="0" destOrd="0" presId="urn:microsoft.com/office/officeart/2005/8/layout/cycle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F549FC-2BA5-4CB4-93DF-937549BBED69}"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6FE28845-5126-491B-886B-545800DE6A5D}">
      <dgm:prSet phldrT="[Text]" custT="1"/>
      <dgm:spPr>
        <a:solidFill>
          <a:srgbClr val="1D1645"/>
        </a:solidFill>
      </dgm:spPr>
      <dgm:t>
        <a:bodyPr/>
        <a:lstStyle/>
        <a:p>
          <a:pPr algn="l">
            <a:buFont typeface="Symbol" panose="05050102010706020507" pitchFamily="18" charset="2"/>
            <a:buChar char=""/>
          </a:pPr>
          <a:r>
            <a:rPr lang="en-AU" sz="1100">
              <a:latin typeface="Arial" panose="020B0604020202020204" pitchFamily="34" charset="0"/>
              <a:cs typeface="Arial" panose="020B0604020202020204" pitchFamily="34" charset="0"/>
            </a:rPr>
            <a:t>Accelerate the development of a renewable hydrogen economy in NSW and Victoria</a:t>
          </a:r>
        </a:p>
      </dgm:t>
    </dgm:pt>
    <dgm:pt modelId="{0531340C-230B-48EA-B1D6-18F3A11E9CEA}" type="parTrans" cxnId="{F010C4B5-C697-47B0-B720-A061081CD944}">
      <dgm:prSet/>
      <dgm:spPr/>
      <dgm:t>
        <a:bodyPr/>
        <a:lstStyle/>
        <a:p>
          <a:pPr algn="l"/>
          <a:endParaRPr lang="en-AU" sz="1800">
            <a:latin typeface="Arial" panose="020B0604020202020204" pitchFamily="34" charset="0"/>
            <a:cs typeface="Arial" panose="020B0604020202020204" pitchFamily="34" charset="0"/>
          </a:endParaRPr>
        </a:p>
      </dgm:t>
    </dgm:pt>
    <dgm:pt modelId="{36DB42F6-5BF9-4F2B-9F76-349503E1BDB8}" type="sibTrans" cxnId="{F010C4B5-C697-47B0-B720-A061081CD944}">
      <dgm:prSet/>
      <dgm:spPr>
        <a:ln>
          <a:solidFill>
            <a:srgbClr val="1D1645"/>
          </a:solidFill>
        </a:ln>
      </dgm:spPr>
      <dgm:t>
        <a:bodyPr/>
        <a:lstStyle/>
        <a:p>
          <a:pPr algn="l"/>
          <a:endParaRPr lang="en-AU" sz="1800">
            <a:latin typeface="Arial" panose="020B0604020202020204" pitchFamily="34" charset="0"/>
            <a:cs typeface="Arial" panose="020B0604020202020204" pitchFamily="34" charset="0"/>
          </a:endParaRPr>
        </a:p>
      </dgm:t>
    </dgm:pt>
    <dgm:pt modelId="{3720DF6B-12A2-441A-ADA5-6E5C8CC69250}">
      <dgm:prSet phldrT="[Text]" custT="1"/>
      <dgm:spPr>
        <a:solidFill>
          <a:srgbClr val="1D1645"/>
        </a:solidFill>
      </dgm:spPr>
      <dgm:t>
        <a:bodyPr/>
        <a:lstStyle/>
        <a:p>
          <a:pPr algn="l"/>
          <a:r>
            <a:rPr lang="en-AU" sz="1100">
              <a:latin typeface="Arial" panose="020B0604020202020204" pitchFamily="34" charset="0"/>
              <a:cs typeface="Arial" panose="020B0604020202020204" pitchFamily="34" charset="0"/>
            </a:rPr>
            <a:t>Promote the decarbonisation of the transport sector, supporting the reduction of greenhouse gas emissions in both NSW and Victoria</a:t>
          </a:r>
        </a:p>
      </dgm:t>
    </dgm:pt>
    <dgm:pt modelId="{6C6E8E6D-CDF8-4C3B-85FB-E1F3E7054419}" type="parTrans" cxnId="{D8799DC0-D867-4D31-ABC2-45FAE1D83244}">
      <dgm:prSet/>
      <dgm:spPr/>
      <dgm:t>
        <a:bodyPr/>
        <a:lstStyle/>
        <a:p>
          <a:pPr algn="l"/>
          <a:endParaRPr lang="en-AU" sz="1800">
            <a:latin typeface="Arial" panose="020B0604020202020204" pitchFamily="34" charset="0"/>
            <a:cs typeface="Arial" panose="020B0604020202020204" pitchFamily="34" charset="0"/>
          </a:endParaRPr>
        </a:p>
      </dgm:t>
    </dgm:pt>
    <dgm:pt modelId="{1068A0DF-CD1D-4752-BC1A-232F9C72C771}" type="sibTrans" cxnId="{D8799DC0-D867-4D31-ABC2-45FAE1D83244}">
      <dgm:prSet/>
      <dgm:spPr/>
      <dgm:t>
        <a:bodyPr/>
        <a:lstStyle/>
        <a:p>
          <a:pPr algn="l"/>
          <a:endParaRPr lang="en-AU" sz="1800">
            <a:latin typeface="Arial" panose="020B0604020202020204" pitchFamily="34" charset="0"/>
            <a:cs typeface="Arial" panose="020B0604020202020204" pitchFamily="34" charset="0"/>
          </a:endParaRPr>
        </a:p>
      </dgm:t>
    </dgm:pt>
    <dgm:pt modelId="{A36FEC90-84BB-4662-A68F-F29D81244C73}">
      <dgm:prSet phldrT="[Text]" custT="1"/>
      <dgm:spPr>
        <a:solidFill>
          <a:srgbClr val="1D1645"/>
        </a:solidFill>
      </dgm:spPr>
      <dgm:t>
        <a:bodyPr/>
        <a:lstStyle/>
        <a:p>
          <a:pPr algn="l"/>
          <a:r>
            <a:rPr lang="en-AU" sz="1100">
              <a:latin typeface="Arial" panose="020B0604020202020204" pitchFamily="34" charset="0"/>
              <a:cs typeface="Arial" panose="020B0604020202020204" pitchFamily="34" charset="0"/>
            </a:rPr>
            <a:t>Promote the heavy transport sector as a key offtake for renewable hydrogen</a:t>
          </a:r>
        </a:p>
      </dgm:t>
    </dgm:pt>
    <dgm:pt modelId="{D3499597-2B53-4C7B-A6DE-5B6260844B70}" type="parTrans" cxnId="{9E99DE82-21A8-47C2-999E-336EF04E9D47}">
      <dgm:prSet/>
      <dgm:spPr/>
      <dgm:t>
        <a:bodyPr/>
        <a:lstStyle/>
        <a:p>
          <a:pPr algn="l"/>
          <a:endParaRPr lang="en-AU" sz="1800">
            <a:latin typeface="Arial" panose="020B0604020202020204" pitchFamily="34" charset="0"/>
            <a:cs typeface="Arial" panose="020B0604020202020204" pitchFamily="34" charset="0"/>
          </a:endParaRPr>
        </a:p>
      </dgm:t>
    </dgm:pt>
    <dgm:pt modelId="{4963E0CC-E7F4-4E94-A126-79A3D7122D49}" type="sibTrans" cxnId="{9E99DE82-21A8-47C2-999E-336EF04E9D47}">
      <dgm:prSet/>
      <dgm:spPr/>
      <dgm:t>
        <a:bodyPr/>
        <a:lstStyle/>
        <a:p>
          <a:pPr algn="l"/>
          <a:endParaRPr lang="en-AU" sz="1800">
            <a:latin typeface="Arial" panose="020B0604020202020204" pitchFamily="34" charset="0"/>
            <a:cs typeface="Arial" panose="020B0604020202020204" pitchFamily="34" charset="0"/>
          </a:endParaRPr>
        </a:p>
      </dgm:t>
    </dgm:pt>
    <dgm:pt modelId="{B8F933F2-8976-4BD6-870A-25EB45AC314A}">
      <dgm:prSet phldrT="[Text]" custT="1"/>
      <dgm:spPr>
        <a:solidFill>
          <a:srgbClr val="1D1645"/>
        </a:solidFill>
      </dgm:spPr>
      <dgm:t>
        <a:bodyPr/>
        <a:lstStyle/>
        <a:p>
          <a:pPr algn="l">
            <a:lnSpc>
              <a:spcPct val="110000"/>
            </a:lnSpc>
          </a:pPr>
          <a:r>
            <a:rPr lang="en-AU" sz="1100">
              <a:latin typeface="Arial" panose="020B0604020202020204" pitchFamily="34" charset="0"/>
              <a:cs typeface="Arial" panose="020B0604020202020204" pitchFamily="34" charset="0"/>
            </a:rPr>
            <a:t>Build the foundational local knowledge, skills, infrastructure and supply chains that will drive large scale market activation and widespread commercial uptake of renewable hydrogen in the heavy transport sector </a:t>
          </a:r>
        </a:p>
      </dgm:t>
    </dgm:pt>
    <dgm:pt modelId="{CF83A008-FFF8-4387-8F50-575F0CE403C3}" type="parTrans" cxnId="{2872ADB2-E935-4792-998F-0FA96D42AE72}">
      <dgm:prSet/>
      <dgm:spPr/>
      <dgm:t>
        <a:bodyPr/>
        <a:lstStyle/>
        <a:p>
          <a:pPr algn="l"/>
          <a:endParaRPr lang="en-AU" sz="1800">
            <a:latin typeface="Arial" panose="020B0604020202020204" pitchFamily="34" charset="0"/>
            <a:cs typeface="Arial" panose="020B0604020202020204" pitchFamily="34" charset="0"/>
          </a:endParaRPr>
        </a:p>
      </dgm:t>
    </dgm:pt>
    <dgm:pt modelId="{BB8BED1A-9371-4A99-96D9-A6346F80302A}" type="sibTrans" cxnId="{2872ADB2-E935-4792-998F-0FA96D42AE72}">
      <dgm:prSet/>
      <dgm:spPr/>
      <dgm:t>
        <a:bodyPr/>
        <a:lstStyle/>
        <a:p>
          <a:pPr algn="l"/>
          <a:endParaRPr lang="en-AU" sz="1800">
            <a:latin typeface="Arial" panose="020B0604020202020204" pitchFamily="34" charset="0"/>
            <a:cs typeface="Arial" panose="020B0604020202020204" pitchFamily="34" charset="0"/>
          </a:endParaRPr>
        </a:p>
      </dgm:t>
    </dgm:pt>
    <dgm:pt modelId="{EED08206-CE04-408B-8D3C-E85BAEE6CD66}">
      <dgm:prSet phldrT="[Text]" custT="1"/>
      <dgm:spPr>
        <a:solidFill>
          <a:srgbClr val="1D1645"/>
        </a:solidFill>
      </dgm:spPr>
      <dgm:t>
        <a:bodyPr/>
        <a:lstStyle/>
        <a:p>
          <a:pPr algn="l"/>
          <a:r>
            <a:rPr lang="en-AU" sz="1100">
              <a:latin typeface="Arial" panose="020B0604020202020204" pitchFamily="34" charset="0"/>
              <a:cs typeface="Arial" panose="020B0604020202020204" pitchFamily="34" charset="0"/>
            </a:rPr>
            <a:t>Leverage at least matched funding to create new jobs and capital investment in NSW and Victoria </a:t>
          </a:r>
        </a:p>
      </dgm:t>
    </dgm:pt>
    <dgm:pt modelId="{51DB87CF-8A41-480D-ABC6-61CD33318174}" type="parTrans" cxnId="{18162924-294E-44FF-942D-FACA8A11E4CD}">
      <dgm:prSet/>
      <dgm:spPr/>
      <dgm:t>
        <a:bodyPr/>
        <a:lstStyle/>
        <a:p>
          <a:pPr algn="l"/>
          <a:endParaRPr lang="en-AU" sz="1800">
            <a:latin typeface="Arial" panose="020B0604020202020204" pitchFamily="34" charset="0"/>
            <a:cs typeface="Arial" panose="020B0604020202020204" pitchFamily="34" charset="0"/>
          </a:endParaRPr>
        </a:p>
      </dgm:t>
    </dgm:pt>
    <dgm:pt modelId="{0B8C704A-0892-470C-8908-F97E525970D4}" type="sibTrans" cxnId="{18162924-294E-44FF-942D-FACA8A11E4CD}">
      <dgm:prSet/>
      <dgm:spPr/>
      <dgm:t>
        <a:bodyPr/>
        <a:lstStyle/>
        <a:p>
          <a:pPr algn="l"/>
          <a:endParaRPr lang="en-AU" sz="1800">
            <a:latin typeface="Arial" panose="020B0604020202020204" pitchFamily="34" charset="0"/>
            <a:cs typeface="Arial" panose="020B0604020202020204" pitchFamily="34" charset="0"/>
          </a:endParaRPr>
        </a:p>
      </dgm:t>
    </dgm:pt>
    <dgm:pt modelId="{E71A3B97-F6C2-46F7-9380-1A630FB53DF6}">
      <dgm:prSet phldrT="[Text]" custT="1"/>
      <dgm:spPr>
        <a:solidFill>
          <a:srgbClr val="1D1645"/>
        </a:solidFill>
      </dgm:spPr>
      <dgm:t>
        <a:bodyPr/>
        <a:lstStyle/>
        <a:p>
          <a:pPr algn="l"/>
          <a:r>
            <a:rPr lang="en-AU" sz="1100">
              <a:latin typeface="Arial" panose="020B0604020202020204" pitchFamily="34" charset="0"/>
              <a:cs typeface="Arial" panose="020B0604020202020204" pitchFamily="34" charset="0"/>
            </a:rPr>
            <a:t>Generate and share knowledge that demonstrates a repeatable and scalable commercial model for hydrogen refuelling</a:t>
          </a:r>
        </a:p>
      </dgm:t>
    </dgm:pt>
    <dgm:pt modelId="{1FB752D8-43DC-4B5D-9388-139C7473AF28}" type="parTrans" cxnId="{AD35D067-9D23-4AFC-88BA-2065B5C3323D}">
      <dgm:prSet/>
      <dgm:spPr/>
      <dgm:t>
        <a:bodyPr/>
        <a:lstStyle/>
        <a:p>
          <a:pPr algn="l"/>
          <a:endParaRPr lang="en-AU" sz="1800">
            <a:latin typeface="Arial" panose="020B0604020202020204" pitchFamily="34" charset="0"/>
            <a:cs typeface="Arial" panose="020B0604020202020204" pitchFamily="34" charset="0"/>
          </a:endParaRPr>
        </a:p>
      </dgm:t>
    </dgm:pt>
    <dgm:pt modelId="{A777D1C1-BB38-4BF0-BC4C-767D0294D31A}" type="sibTrans" cxnId="{AD35D067-9D23-4AFC-88BA-2065B5C3323D}">
      <dgm:prSet/>
      <dgm:spPr/>
      <dgm:t>
        <a:bodyPr/>
        <a:lstStyle/>
        <a:p>
          <a:pPr algn="l"/>
          <a:endParaRPr lang="en-AU" sz="1800">
            <a:latin typeface="Arial" panose="020B0604020202020204" pitchFamily="34" charset="0"/>
            <a:cs typeface="Arial" panose="020B0604020202020204" pitchFamily="34" charset="0"/>
          </a:endParaRPr>
        </a:p>
      </dgm:t>
    </dgm:pt>
    <dgm:pt modelId="{D6A165C7-6ED3-4B02-9D4C-2CA595893FD1}" type="pres">
      <dgm:prSet presAssocID="{25F549FC-2BA5-4CB4-93DF-937549BBED69}" presName="Name0" presStyleCnt="0">
        <dgm:presLayoutVars>
          <dgm:chMax val="7"/>
          <dgm:chPref val="7"/>
          <dgm:dir/>
        </dgm:presLayoutVars>
      </dgm:prSet>
      <dgm:spPr/>
    </dgm:pt>
    <dgm:pt modelId="{997C8301-0B1D-4773-8EAB-26C63D8D14B7}" type="pres">
      <dgm:prSet presAssocID="{25F549FC-2BA5-4CB4-93DF-937549BBED69}" presName="Name1" presStyleCnt="0"/>
      <dgm:spPr/>
    </dgm:pt>
    <dgm:pt modelId="{D2216F73-A3D5-400B-8130-D139B1542299}" type="pres">
      <dgm:prSet presAssocID="{25F549FC-2BA5-4CB4-93DF-937549BBED69}" presName="cycle" presStyleCnt="0"/>
      <dgm:spPr/>
    </dgm:pt>
    <dgm:pt modelId="{1C5BBC12-AD54-4502-A2D5-82C25EBC9F7C}" type="pres">
      <dgm:prSet presAssocID="{25F549FC-2BA5-4CB4-93DF-937549BBED69}" presName="srcNode" presStyleLbl="node1" presStyleIdx="0" presStyleCnt="6"/>
      <dgm:spPr/>
    </dgm:pt>
    <dgm:pt modelId="{DCF544B6-CEBF-47D7-AD8C-F1EB90B315A8}" type="pres">
      <dgm:prSet presAssocID="{25F549FC-2BA5-4CB4-93DF-937549BBED69}" presName="conn" presStyleLbl="parChTrans1D2" presStyleIdx="0" presStyleCnt="1"/>
      <dgm:spPr/>
    </dgm:pt>
    <dgm:pt modelId="{51536CC0-17A3-4ED3-8BED-5D55B2CCC1B5}" type="pres">
      <dgm:prSet presAssocID="{25F549FC-2BA5-4CB4-93DF-937549BBED69}" presName="extraNode" presStyleLbl="node1" presStyleIdx="0" presStyleCnt="6"/>
      <dgm:spPr/>
    </dgm:pt>
    <dgm:pt modelId="{D4F56137-0332-4776-8C50-39EBA8638553}" type="pres">
      <dgm:prSet presAssocID="{25F549FC-2BA5-4CB4-93DF-937549BBED69}" presName="dstNode" presStyleLbl="node1" presStyleIdx="0" presStyleCnt="6"/>
      <dgm:spPr/>
    </dgm:pt>
    <dgm:pt modelId="{1E142149-7FA8-4A08-8A37-0D80687969AD}" type="pres">
      <dgm:prSet presAssocID="{6FE28845-5126-491B-886B-545800DE6A5D}" presName="text_1" presStyleLbl="node1" presStyleIdx="0" presStyleCnt="6">
        <dgm:presLayoutVars>
          <dgm:bulletEnabled val="1"/>
        </dgm:presLayoutVars>
      </dgm:prSet>
      <dgm:spPr/>
    </dgm:pt>
    <dgm:pt modelId="{2F51D6DB-0F28-4C85-8162-B43BB37C230F}" type="pres">
      <dgm:prSet presAssocID="{6FE28845-5126-491B-886B-545800DE6A5D}" presName="accent_1" presStyleCnt="0"/>
      <dgm:spPr/>
    </dgm:pt>
    <dgm:pt modelId="{050118A0-2212-4692-BDE8-A80D638CC5CD}" type="pres">
      <dgm:prSet presAssocID="{6FE28845-5126-491B-886B-545800DE6A5D}" presName="accentRepeatNode" presStyleLbl="solidFgAcc1" presStyleIdx="0" presStyleCnt="6"/>
      <dgm:spPr>
        <a:ln>
          <a:solidFill>
            <a:srgbClr val="1D1645"/>
          </a:solidFill>
        </a:ln>
      </dgm:spPr>
    </dgm:pt>
    <dgm:pt modelId="{48A02812-7B9A-4307-961B-915C58688E83}" type="pres">
      <dgm:prSet presAssocID="{3720DF6B-12A2-441A-ADA5-6E5C8CC69250}" presName="text_2" presStyleLbl="node1" presStyleIdx="1" presStyleCnt="6">
        <dgm:presLayoutVars>
          <dgm:bulletEnabled val="1"/>
        </dgm:presLayoutVars>
      </dgm:prSet>
      <dgm:spPr/>
    </dgm:pt>
    <dgm:pt modelId="{04F345BB-9CDF-4A8E-925E-AAE917AAF423}" type="pres">
      <dgm:prSet presAssocID="{3720DF6B-12A2-441A-ADA5-6E5C8CC69250}" presName="accent_2" presStyleCnt="0"/>
      <dgm:spPr/>
    </dgm:pt>
    <dgm:pt modelId="{B5240AC9-7E1A-48E1-B84C-E1411C5584F7}" type="pres">
      <dgm:prSet presAssocID="{3720DF6B-12A2-441A-ADA5-6E5C8CC69250}" presName="accentRepeatNode" presStyleLbl="solidFgAcc1" presStyleIdx="1" presStyleCnt="6"/>
      <dgm:spPr>
        <a:ln>
          <a:solidFill>
            <a:srgbClr val="1D1645"/>
          </a:solidFill>
        </a:ln>
      </dgm:spPr>
    </dgm:pt>
    <dgm:pt modelId="{D04ECD4C-C018-405B-8E82-941CDF44C0ED}" type="pres">
      <dgm:prSet presAssocID="{A36FEC90-84BB-4662-A68F-F29D81244C73}" presName="text_3" presStyleLbl="node1" presStyleIdx="2" presStyleCnt="6">
        <dgm:presLayoutVars>
          <dgm:bulletEnabled val="1"/>
        </dgm:presLayoutVars>
      </dgm:prSet>
      <dgm:spPr/>
    </dgm:pt>
    <dgm:pt modelId="{D6A74EAD-F83E-4434-83F4-A6A5D7681E3D}" type="pres">
      <dgm:prSet presAssocID="{A36FEC90-84BB-4662-A68F-F29D81244C73}" presName="accent_3" presStyleCnt="0"/>
      <dgm:spPr/>
    </dgm:pt>
    <dgm:pt modelId="{9A758E8B-6CD2-4343-ABF6-DD8476769F39}" type="pres">
      <dgm:prSet presAssocID="{A36FEC90-84BB-4662-A68F-F29D81244C73}" presName="accentRepeatNode" presStyleLbl="solidFgAcc1" presStyleIdx="2" presStyleCnt="6"/>
      <dgm:spPr>
        <a:ln>
          <a:solidFill>
            <a:srgbClr val="1D1645"/>
          </a:solidFill>
        </a:ln>
      </dgm:spPr>
    </dgm:pt>
    <dgm:pt modelId="{8A532F21-88BF-4E5A-B879-AA08BBE902E9}" type="pres">
      <dgm:prSet presAssocID="{B8F933F2-8976-4BD6-870A-25EB45AC314A}" presName="text_4" presStyleLbl="node1" presStyleIdx="3" presStyleCnt="6">
        <dgm:presLayoutVars>
          <dgm:bulletEnabled val="1"/>
        </dgm:presLayoutVars>
      </dgm:prSet>
      <dgm:spPr/>
    </dgm:pt>
    <dgm:pt modelId="{E7F76832-FD9A-424C-AF31-9FCA041E3DED}" type="pres">
      <dgm:prSet presAssocID="{B8F933F2-8976-4BD6-870A-25EB45AC314A}" presName="accent_4" presStyleCnt="0"/>
      <dgm:spPr/>
    </dgm:pt>
    <dgm:pt modelId="{E46B2C01-A9F7-4741-A8CF-78B9324E3924}" type="pres">
      <dgm:prSet presAssocID="{B8F933F2-8976-4BD6-870A-25EB45AC314A}" presName="accentRepeatNode" presStyleLbl="solidFgAcc1" presStyleIdx="3" presStyleCnt="6"/>
      <dgm:spPr>
        <a:ln>
          <a:solidFill>
            <a:srgbClr val="1D1645"/>
          </a:solidFill>
        </a:ln>
      </dgm:spPr>
    </dgm:pt>
    <dgm:pt modelId="{6DD27102-86A7-44A0-985C-DB5B892BABE3}" type="pres">
      <dgm:prSet presAssocID="{EED08206-CE04-408B-8D3C-E85BAEE6CD66}" presName="text_5" presStyleLbl="node1" presStyleIdx="4" presStyleCnt="6">
        <dgm:presLayoutVars>
          <dgm:bulletEnabled val="1"/>
        </dgm:presLayoutVars>
      </dgm:prSet>
      <dgm:spPr/>
    </dgm:pt>
    <dgm:pt modelId="{E579765C-FDA8-490A-B640-2A2C82CBD697}" type="pres">
      <dgm:prSet presAssocID="{EED08206-CE04-408B-8D3C-E85BAEE6CD66}" presName="accent_5" presStyleCnt="0"/>
      <dgm:spPr/>
    </dgm:pt>
    <dgm:pt modelId="{52E15115-6183-418D-8BAB-8E0A5485C7EB}" type="pres">
      <dgm:prSet presAssocID="{EED08206-CE04-408B-8D3C-E85BAEE6CD66}" presName="accentRepeatNode" presStyleLbl="solidFgAcc1" presStyleIdx="4" presStyleCnt="6"/>
      <dgm:spPr>
        <a:ln>
          <a:solidFill>
            <a:srgbClr val="1D1645"/>
          </a:solidFill>
        </a:ln>
      </dgm:spPr>
    </dgm:pt>
    <dgm:pt modelId="{10692FBD-80A9-41D0-9A39-3CC4B7711777}" type="pres">
      <dgm:prSet presAssocID="{E71A3B97-F6C2-46F7-9380-1A630FB53DF6}" presName="text_6" presStyleLbl="node1" presStyleIdx="5" presStyleCnt="6">
        <dgm:presLayoutVars>
          <dgm:bulletEnabled val="1"/>
        </dgm:presLayoutVars>
      </dgm:prSet>
      <dgm:spPr/>
    </dgm:pt>
    <dgm:pt modelId="{16D5EF65-21A5-4375-A55F-F26815BD6A09}" type="pres">
      <dgm:prSet presAssocID="{E71A3B97-F6C2-46F7-9380-1A630FB53DF6}" presName="accent_6" presStyleCnt="0"/>
      <dgm:spPr/>
    </dgm:pt>
    <dgm:pt modelId="{173D0150-A41D-4320-8510-A54884C1BB87}" type="pres">
      <dgm:prSet presAssocID="{E71A3B97-F6C2-46F7-9380-1A630FB53DF6}" presName="accentRepeatNode" presStyleLbl="solidFgAcc1" presStyleIdx="5" presStyleCnt="6" custLinFactNeighborX="780" custLinFactNeighborY="-550"/>
      <dgm:spPr>
        <a:ln>
          <a:solidFill>
            <a:srgbClr val="1D1645"/>
          </a:solidFill>
        </a:ln>
      </dgm:spPr>
    </dgm:pt>
  </dgm:ptLst>
  <dgm:cxnLst>
    <dgm:cxn modelId="{18162924-294E-44FF-942D-FACA8A11E4CD}" srcId="{25F549FC-2BA5-4CB4-93DF-937549BBED69}" destId="{EED08206-CE04-408B-8D3C-E85BAEE6CD66}" srcOrd="4" destOrd="0" parTransId="{51DB87CF-8A41-480D-ABC6-61CD33318174}" sibTransId="{0B8C704A-0892-470C-8908-F97E525970D4}"/>
    <dgm:cxn modelId="{AD35D067-9D23-4AFC-88BA-2065B5C3323D}" srcId="{25F549FC-2BA5-4CB4-93DF-937549BBED69}" destId="{E71A3B97-F6C2-46F7-9380-1A630FB53DF6}" srcOrd="5" destOrd="0" parTransId="{1FB752D8-43DC-4B5D-9388-139C7473AF28}" sibTransId="{A777D1C1-BB38-4BF0-BC4C-767D0294D31A}"/>
    <dgm:cxn modelId="{9E99DE82-21A8-47C2-999E-336EF04E9D47}" srcId="{25F549FC-2BA5-4CB4-93DF-937549BBED69}" destId="{A36FEC90-84BB-4662-A68F-F29D81244C73}" srcOrd="2" destOrd="0" parTransId="{D3499597-2B53-4C7B-A6DE-5B6260844B70}" sibTransId="{4963E0CC-E7F4-4E94-A126-79A3D7122D49}"/>
    <dgm:cxn modelId="{6F43348F-8DE0-4383-9AE5-F3E2E7D6BA38}" type="presOf" srcId="{B8F933F2-8976-4BD6-870A-25EB45AC314A}" destId="{8A532F21-88BF-4E5A-B879-AA08BBE902E9}" srcOrd="0" destOrd="0" presId="urn:microsoft.com/office/officeart/2008/layout/VerticalCurvedList"/>
    <dgm:cxn modelId="{8E8AB2AA-415C-421B-A888-2A44E0FB54DB}" type="presOf" srcId="{A36FEC90-84BB-4662-A68F-F29D81244C73}" destId="{D04ECD4C-C018-405B-8E82-941CDF44C0ED}" srcOrd="0" destOrd="0" presId="urn:microsoft.com/office/officeart/2008/layout/VerticalCurvedList"/>
    <dgm:cxn modelId="{405A07B2-F579-45BE-8433-B28807DF4547}" type="presOf" srcId="{EED08206-CE04-408B-8D3C-E85BAEE6CD66}" destId="{6DD27102-86A7-44A0-985C-DB5B892BABE3}" srcOrd="0" destOrd="0" presId="urn:microsoft.com/office/officeart/2008/layout/VerticalCurvedList"/>
    <dgm:cxn modelId="{2872ADB2-E935-4792-998F-0FA96D42AE72}" srcId="{25F549FC-2BA5-4CB4-93DF-937549BBED69}" destId="{B8F933F2-8976-4BD6-870A-25EB45AC314A}" srcOrd="3" destOrd="0" parTransId="{CF83A008-FFF8-4387-8F50-575F0CE403C3}" sibTransId="{BB8BED1A-9371-4A99-96D9-A6346F80302A}"/>
    <dgm:cxn modelId="{F010C4B5-C697-47B0-B720-A061081CD944}" srcId="{25F549FC-2BA5-4CB4-93DF-937549BBED69}" destId="{6FE28845-5126-491B-886B-545800DE6A5D}" srcOrd="0" destOrd="0" parTransId="{0531340C-230B-48EA-B1D6-18F3A11E9CEA}" sibTransId="{36DB42F6-5BF9-4F2B-9F76-349503E1BDB8}"/>
    <dgm:cxn modelId="{20E115BE-91A6-4DE2-852B-4BEC2CD54000}" type="presOf" srcId="{36DB42F6-5BF9-4F2B-9F76-349503E1BDB8}" destId="{DCF544B6-CEBF-47D7-AD8C-F1EB90B315A8}" srcOrd="0" destOrd="0" presId="urn:microsoft.com/office/officeart/2008/layout/VerticalCurvedList"/>
    <dgm:cxn modelId="{D8799DC0-D867-4D31-ABC2-45FAE1D83244}" srcId="{25F549FC-2BA5-4CB4-93DF-937549BBED69}" destId="{3720DF6B-12A2-441A-ADA5-6E5C8CC69250}" srcOrd="1" destOrd="0" parTransId="{6C6E8E6D-CDF8-4C3B-85FB-E1F3E7054419}" sibTransId="{1068A0DF-CD1D-4752-BC1A-232F9C72C771}"/>
    <dgm:cxn modelId="{9C96C7C7-0AE9-4F28-815C-4119CB1EFC3B}" type="presOf" srcId="{E71A3B97-F6C2-46F7-9380-1A630FB53DF6}" destId="{10692FBD-80A9-41D0-9A39-3CC4B7711777}" srcOrd="0" destOrd="0" presId="urn:microsoft.com/office/officeart/2008/layout/VerticalCurvedList"/>
    <dgm:cxn modelId="{A794E1E8-BE59-422D-AB68-463BF603D5BA}" type="presOf" srcId="{25F549FC-2BA5-4CB4-93DF-937549BBED69}" destId="{D6A165C7-6ED3-4B02-9D4C-2CA595893FD1}" srcOrd="0" destOrd="0" presId="urn:microsoft.com/office/officeart/2008/layout/VerticalCurvedList"/>
    <dgm:cxn modelId="{1C729EF3-130E-42E9-9453-67E9CC86E1EC}" type="presOf" srcId="{6FE28845-5126-491B-886B-545800DE6A5D}" destId="{1E142149-7FA8-4A08-8A37-0D80687969AD}" srcOrd="0" destOrd="0" presId="urn:microsoft.com/office/officeart/2008/layout/VerticalCurvedList"/>
    <dgm:cxn modelId="{4902D4F5-BD43-4A90-8E5D-160D494947A1}" type="presOf" srcId="{3720DF6B-12A2-441A-ADA5-6E5C8CC69250}" destId="{48A02812-7B9A-4307-961B-915C58688E83}" srcOrd="0" destOrd="0" presId="urn:microsoft.com/office/officeart/2008/layout/VerticalCurvedList"/>
    <dgm:cxn modelId="{6B779848-206C-4ECB-B647-BEEC6109A2DF}" type="presParOf" srcId="{D6A165C7-6ED3-4B02-9D4C-2CA595893FD1}" destId="{997C8301-0B1D-4773-8EAB-26C63D8D14B7}" srcOrd="0" destOrd="0" presId="urn:microsoft.com/office/officeart/2008/layout/VerticalCurvedList"/>
    <dgm:cxn modelId="{DCE6B11F-90A4-4A50-9F99-6403ADE55CE2}" type="presParOf" srcId="{997C8301-0B1D-4773-8EAB-26C63D8D14B7}" destId="{D2216F73-A3D5-400B-8130-D139B1542299}" srcOrd="0" destOrd="0" presId="urn:microsoft.com/office/officeart/2008/layout/VerticalCurvedList"/>
    <dgm:cxn modelId="{9EB83C03-CD8E-4936-B53D-879FB7656091}" type="presParOf" srcId="{D2216F73-A3D5-400B-8130-D139B1542299}" destId="{1C5BBC12-AD54-4502-A2D5-82C25EBC9F7C}" srcOrd="0" destOrd="0" presId="urn:microsoft.com/office/officeart/2008/layout/VerticalCurvedList"/>
    <dgm:cxn modelId="{B793A8D1-E35B-47E4-A0F9-3DEAA5039BE6}" type="presParOf" srcId="{D2216F73-A3D5-400B-8130-D139B1542299}" destId="{DCF544B6-CEBF-47D7-AD8C-F1EB90B315A8}" srcOrd="1" destOrd="0" presId="urn:microsoft.com/office/officeart/2008/layout/VerticalCurvedList"/>
    <dgm:cxn modelId="{1018CCF3-8C6A-40E5-A74A-5950890FE5A8}" type="presParOf" srcId="{D2216F73-A3D5-400B-8130-D139B1542299}" destId="{51536CC0-17A3-4ED3-8BED-5D55B2CCC1B5}" srcOrd="2" destOrd="0" presId="urn:microsoft.com/office/officeart/2008/layout/VerticalCurvedList"/>
    <dgm:cxn modelId="{73D462F1-E9E0-429D-9CF6-0D641965933C}" type="presParOf" srcId="{D2216F73-A3D5-400B-8130-D139B1542299}" destId="{D4F56137-0332-4776-8C50-39EBA8638553}" srcOrd="3" destOrd="0" presId="urn:microsoft.com/office/officeart/2008/layout/VerticalCurvedList"/>
    <dgm:cxn modelId="{D868D8CB-AD88-44F0-90B3-367A43BDA761}" type="presParOf" srcId="{997C8301-0B1D-4773-8EAB-26C63D8D14B7}" destId="{1E142149-7FA8-4A08-8A37-0D80687969AD}" srcOrd="1" destOrd="0" presId="urn:microsoft.com/office/officeart/2008/layout/VerticalCurvedList"/>
    <dgm:cxn modelId="{7D272FD5-ED90-4B1F-BBAC-2B0BDABA65F8}" type="presParOf" srcId="{997C8301-0B1D-4773-8EAB-26C63D8D14B7}" destId="{2F51D6DB-0F28-4C85-8162-B43BB37C230F}" srcOrd="2" destOrd="0" presId="urn:microsoft.com/office/officeart/2008/layout/VerticalCurvedList"/>
    <dgm:cxn modelId="{1DAAEA2C-A8F0-48AA-B06A-FA943F1A2370}" type="presParOf" srcId="{2F51D6DB-0F28-4C85-8162-B43BB37C230F}" destId="{050118A0-2212-4692-BDE8-A80D638CC5CD}" srcOrd="0" destOrd="0" presId="urn:microsoft.com/office/officeart/2008/layout/VerticalCurvedList"/>
    <dgm:cxn modelId="{036E9D79-4CB0-44B6-9015-C30AB647D827}" type="presParOf" srcId="{997C8301-0B1D-4773-8EAB-26C63D8D14B7}" destId="{48A02812-7B9A-4307-961B-915C58688E83}" srcOrd="3" destOrd="0" presId="urn:microsoft.com/office/officeart/2008/layout/VerticalCurvedList"/>
    <dgm:cxn modelId="{382D3E25-D555-4A03-A496-B5202A2ADD20}" type="presParOf" srcId="{997C8301-0B1D-4773-8EAB-26C63D8D14B7}" destId="{04F345BB-9CDF-4A8E-925E-AAE917AAF423}" srcOrd="4" destOrd="0" presId="urn:microsoft.com/office/officeart/2008/layout/VerticalCurvedList"/>
    <dgm:cxn modelId="{B300F56C-4F1E-41D6-9E97-FCFDF3792F6B}" type="presParOf" srcId="{04F345BB-9CDF-4A8E-925E-AAE917AAF423}" destId="{B5240AC9-7E1A-48E1-B84C-E1411C5584F7}" srcOrd="0" destOrd="0" presId="urn:microsoft.com/office/officeart/2008/layout/VerticalCurvedList"/>
    <dgm:cxn modelId="{1C910609-56E9-44DF-95AC-312A3FEBADDD}" type="presParOf" srcId="{997C8301-0B1D-4773-8EAB-26C63D8D14B7}" destId="{D04ECD4C-C018-405B-8E82-941CDF44C0ED}" srcOrd="5" destOrd="0" presId="urn:microsoft.com/office/officeart/2008/layout/VerticalCurvedList"/>
    <dgm:cxn modelId="{BC316C99-FFF0-4FAE-AEAF-35C4974CE687}" type="presParOf" srcId="{997C8301-0B1D-4773-8EAB-26C63D8D14B7}" destId="{D6A74EAD-F83E-4434-83F4-A6A5D7681E3D}" srcOrd="6" destOrd="0" presId="urn:microsoft.com/office/officeart/2008/layout/VerticalCurvedList"/>
    <dgm:cxn modelId="{DFF81996-09F9-46E0-91CC-2DB22CF428D5}" type="presParOf" srcId="{D6A74EAD-F83E-4434-83F4-A6A5D7681E3D}" destId="{9A758E8B-6CD2-4343-ABF6-DD8476769F39}" srcOrd="0" destOrd="0" presId="urn:microsoft.com/office/officeart/2008/layout/VerticalCurvedList"/>
    <dgm:cxn modelId="{559C2162-A026-4FCA-88B4-3569E5E76A24}" type="presParOf" srcId="{997C8301-0B1D-4773-8EAB-26C63D8D14B7}" destId="{8A532F21-88BF-4E5A-B879-AA08BBE902E9}" srcOrd="7" destOrd="0" presId="urn:microsoft.com/office/officeart/2008/layout/VerticalCurvedList"/>
    <dgm:cxn modelId="{B17B2EB7-98DB-4C89-BA43-ABD82379DA81}" type="presParOf" srcId="{997C8301-0B1D-4773-8EAB-26C63D8D14B7}" destId="{E7F76832-FD9A-424C-AF31-9FCA041E3DED}" srcOrd="8" destOrd="0" presId="urn:microsoft.com/office/officeart/2008/layout/VerticalCurvedList"/>
    <dgm:cxn modelId="{DC86752C-E5EA-4FCC-9ECD-9A1B9477EAF8}" type="presParOf" srcId="{E7F76832-FD9A-424C-AF31-9FCA041E3DED}" destId="{E46B2C01-A9F7-4741-A8CF-78B9324E3924}" srcOrd="0" destOrd="0" presId="urn:microsoft.com/office/officeart/2008/layout/VerticalCurvedList"/>
    <dgm:cxn modelId="{F81A6CCA-3BB2-4E31-B802-6966293581DB}" type="presParOf" srcId="{997C8301-0B1D-4773-8EAB-26C63D8D14B7}" destId="{6DD27102-86A7-44A0-985C-DB5B892BABE3}" srcOrd="9" destOrd="0" presId="urn:microsoft.com/office/officeart/2008/layout/VerticalCurvedList"/>
    <dgm:cxn modelId="{449621B6-EA44-469B-A3DB-4DE14747F65E}" type="presParOf" srcId="{997C8301-0B1D-4773-8EAB-26C63D8D14B7}" destId="{E579765C-FDA8-490A-B640-2A2C82CBD697}" srcOrd="10" destOrd="0" presId="urn:microsoft.com/office/officeart/2008/layout/VerticalCurvedList"/>
    <dgm:cxn modelId="{14EAC4A2-E279-4739-90E9-7825A22C537A}" type="presParOf" srcId="{E579765C-FDA8-490A-B640-2A2C82CBD697}" destId="{52E15115-6183-418D-8BAB-8E0A5485C7EB}" srcOrd="0" destOrd="0" presId="urn:microsoft.com/office/officeart/2008/layout/VerticalCurvedList"/>
    <dgm:cxn modelId="{C37E18AC-201C-4121-A1A7-B0559CF4D79F}" type="presParOf" srcId="{997C8301-0B1D-4773-8EAB-26C63D8D14B7}" destId="{10692FBD-80A9-41D0-9A39-3CC4B7711777}" srcOrd="11" destOrd="0" presId="urn:microsoft.com/office/officeart/2008/layout/VerticalCurvedList"/>
    <dgm:cxn modelId="{A9FC9405-073B-4DAB-BEDB-C301006E85ED}" type="presParOf" srcId="{997C8301-0B1D-4773-8EAB-26C63D8D14B7}" destId="{16D5EF65-21A5-4375-A55F-F26815BD6A09}" srcOrd="12" destOrd="0" presId="urn:microsoft.com/office/officeart/2008/layout/VerticalCurvedList"/>
    <dgm:cxn modelId="{6F5317D3-4361-46E1-BFD2-0834530D3A57}" type="presParOf" srcId="{16D5EF65-21A5-4375-A55F-F26815BD6A09}" destId="{173D0150-A41D-4320-8510-A54884C1BB87}"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18C3B5-7972-43DF-B767-468E7B049F8F}"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AU"/>
        </a:p>
      </dgm:t>
    </dgm:pt>
    <dgm:pt modelId="{B68BA4C2-2DA6-4BF0-A104-F9BC691D38FC}">
      <dgm:prSet phldrT="[Text]"/>
      <dgm:spPr>
        <a:ln>
          <a:solidFill>
            <a:srgbClr val="1D1645"/>
          </a:solidFill>
        </a:ln>
      </dgm:spPr>
      <dgm:t>
        <a:bodyPr/>
        <a:lstStyle/>
        <a:p>
          <a:pPr>
            <a:buFont typeface="Symbol" panose="05050102010706020507" pitchFamily="18" charset="2"/>
            <a:buChar char=""/>
          </a:pPr>
          <a:r>
            <a:rPr lang="en-AU">
              <a:latin typeface="Arial" panose="020B0604020202020204" pitchFamily="34" charset="0"/>
              <a:cs typeface="Arial" panose="020B0604020202020204" pitchFamily="34" charset="0"/>
            </a:rPr>
            <a:t>Onsite renewable hydrogen generation equipment </a:t>
          </a:r>
        </a:p>
      </dgm:t>
    </dgm:pt>
    <dgm:pt modelId="{B01AA232-1159-4586-B257-84222462179D}" type="parTrans" cxnId="{864759D3-AE8D-4353-BF1C-FC0A6AF87759}">
      <dgm:prSet/>
      <dgm:spPr/>
      <dgm:t>
        <a:bodyPr/>
        <a:lstStyle/>
        <a:p>
          <a:endParaRPr lang="en-AU">
            <a:latin typeface="Arial" panose="020B0604020202020204" pitchFamily="34" charset="0"/>
            <a:cs typeface="Arial" panose="020B0604020202020204" pitchFamily="34" charset="0"/>
          </a:endParaRPr>
        </a:p>
      </dgm:t>
    </dgm:pt>
    <dgm:pt modelId="{8691638D-4823-4BCF-B0FB-9D539EDD8ACF}" type="sibTrans" cxnId="{864759D3-AE8D-4353-BF1C-FC0A6AF87759}">
      <dgm:prSet/>
      <dgm:spPr/>
      <dgm:t>
        <a:bodyPr/>
        <a:lstStyle/>
        <a:p>
          <a:endParaRPr lang="en-AU">
            <a:latin typeface="Arial" panose="020B0604020202020204" pitchFamily="34" charset="0"/>
            <a:cs typeface="Arial" panose="020B0604020202020204" pitchFamily="34" charset="0"/>
          </a:endParaRPr>
        </a:p>
      </dgm:t>
    </dgm:pt>
    <dgm:pt modelId="{9AD838F7-DF35-4B0D-8445-A10DD0100E16}">
      <dgm:prSet phldrT="[Text]"/>
      <dgm:spPr>
        <a:ln>
          <a:solidFill>
            <a:srgbClr val="1D1645"/>
          </a:solidFill>
        </a:ln>
      </dgm:spPr>
      <dgm:t>
        <a:bodyPr/>
        <a:lstStyle/>
        <a:p>
          <a:pPr>
            <a:buFont typeface="Symbol" panose="05050102010706020507" pitchFamily="18" charset="2"/>
            <a:buChar char=""/>
          </a:pPr>
          <a:r>
            <a:rPr lang="en-AU">
              <a:latin typeface="Arial" panose="020B0604020202020204" pitchFamily="34" charset="0"/>
              <a:cs typeface="Arial" panose="020B0604020202020204" pitchFamily="34" charset="0"/>
            </a:rPr>
            <a:t>Hydrogen-powered vehicles operating back-to-base routes around refuelling stations</a:t>
          </a:r>
        </a:p>
      </dgm:t>
    </dgm:pt>
    <dgm:pt modelId="{9E663718-B171-4D7A-ACDF-CA4E74F9325A}" type="parTrans" cxnId="{D8B2E516-1EE9-463A-A62F-11674F7B7C12}">
      <dgm:prSet/>
      <dgm:spPr/>
      <dgm:t>
        <a:bodyPr/>
        <a:lstStyle/>
        <a:p>
          <a:endParaRPr lang="en-AU">
            <a:latin typeface="Arial" panose="020B0604020202020204" pitchFamily="34" charset="0"/>
            <a:cs typeface="Arial" panose="020B0604020202020204" pitchFamily="34" charset="0"/>
          </a:endParaRPr>
        </a:p>
      </dgm:t>
    </dgm:pt>
    <dgm:pt modelId="{49F80D68-0956-41BE-8D19-1C8DE00B04AA}" type="sibTrans" cxnId="{D8B2E516-1EE9-463A-A62F-11674F7B7C12}">
      <dgm:prSet/>
      <dgm:spPr/>
      <dgm:t>
        <a:bodyPr/>
        <a:lstStyle/>
        <a:p>
          <a:endParaRPr lang="en-AU">
            <a:latin typeface="Arial" panose="020B0604020202020204" pitchFamily="34" charset="0"/>
            <a:cs typeface="Arial" panose="020B0604020202020204" pitchFamily="34" charset="0"/>
          </a:endParaRPr>
        </a:p>
      </dgm:t>
    </dgm:pt>
    <dgm:pt modelId="{05706472-F52A-4B34-A917-881B1DE900C8}">
      <dgm:prSet phldrT="[Text]"/>
      <dgm:spPr>
        <a:ln>
          <a:solidFill>
            <a:srgbClr val="1D1645"/>
          </a:solidFill>
        </a:ln>
      </dgm:spPr>
      <dgm:t>
        <a:bodyPr/>
        <a:lstStyle/>
        <a:p>
          <a:pPr>
            <a:buFont typeface="Symbol" panose="05050102010706020507" pitchFamily="18" charset="2"/>
            <a:buChar char=""/>
          </a:pPr>
          <a:r>
            <a:rPr lang="en-AU">
              <a:latin typeface="Arial" panose="020B0604020202020204" pitchFamily="34" charset="0"/>
              <a:cs typeface="Arial" panose="020B0604020202020204" pitchFamily="34" charset="0"/>
            </a:rPr>
            <a:t>Equipment already purchased with supplementary funds from another source </a:t>
          </a:r>
        </a:p>
      </dgm:t>
    </dgm:pt>
    <dgm:pt modelId="{436100AD-9525-4C43-A2C2-5A8B3CF404CB}" type="parTrans" cxnId="{3DCA2744-9007-4475-96A4-BEB814941F38}">
      <dgm:prSet/>
      <dgm:spPr/>
      <dgm:t>
        <a:bodyPr/>
        <a:lstStyle/>
        <a:p>
          <a:endParaRPr lang="en-AU">
            <a:latin typeface="Arial" panose="020B0604020202020204" pitchFamily="34" charset="0"/>
            <a:cs typeface="Arial" panose="020B0604020202020204" pitchFamily="34" charset="0"/>
          </a:endParaRPr>
        </a:p>
      </dgm:t>
    </dgm:pt>
    <dgm:pt modelId="{743B0723-9EC7-4BF9-B2CB-C87CEF1EBF05}" type="sibTrans" cxnId="{3DCA2744-9007-4475-96A4-BEB814941F38}">
      <dgm:prSet/>
      <dgm:spPr/>
      <dgm:t>
        <a:bodyPr/>
        <a:lstStyle/>
        <a:p>
          <a:endParaRPr lang="en-AU">
            <a:latin typeface="Arial" panose="020B0604020202020204" pitchFamily="34" charset="0"/>
            <a:cs typeface="Arial" panose="020B0604020202020204" pitchFamily="34" charset="0"/>
          </a:endParaRPr>
        </a:p>
      </dgm:t>
    </dgm:pt>
    <dgm:pt modelId="{E84C1F6E-1CA0-4DBC-9631-5DCE4282F5E1}">
      <dgm:prSet phldrT="[Text]"/>
      <dgm:spPr>
        <a:ln>
          <a:solidFill>
            <a:srgbClr val="1D1645"/>
          </a:solidFill>
        </a:ln>
      </dgm:spPr>
      <dgm:t>
        <a:bodyPr/>
        <a:lstStyle/>
        <a:p>
          <a:pPr>
            <a:buFont typeface="Symbol" panose="05050102010706020507" pitchFamily="18" charset="2"/>
            <a:buChar char=""/>
          </a:pPr>
          <a:r>
            <a:rPr lang="en-AU">
              <a:latin typeface="Arial" panose="020B0604020202020204" pitchFamily="34" charset="0"/>
              <a:cs typeface="Arial" panose="020B0604020202020204" pitchFamily="34" charset="0"/>
            </a:rPr>
            <a:t>Applicant’s parallel future-proofing plans for technology (such as electric vehicle fast-chargers, and infrastructure upgrades such as additional carparking or improvements to customer facilities at refuelling stations)</a:t>
          </a:r>
        </a:p>
      </dgm:t>
    </dgm:pt>
    <dgm:pt modelId="{59BD3254-E42F-4B73-86E9-6C9415A45E5F}" type="parTrans" cxnId="{FE230C7E-99E9-4CC5-9EC0-63BBDFCAA5B5}">
      <dgm:prSet/>
      <dgm:spPr/>
      <dgm:t>
        <a:bodyPr/>
        <a:lstStyle/>
        <a:p>
          <a:endParaRPr lang="en-AU">
            <a:latin typeface="Arial" panose="020B0604020202020204" pitchFamily="34" charset="0"/>
            <a:cs typeface="Arial" panose="020B0604020202020204" pitchFamily="34" charset="0"/>
          </a:endParaRPr>
        </a:p>
      </dgm:t>
    </dgm:pt>
    <dgm:pt modelId="{80757726-008D-48BC-8F04-ED7B773BB240}" type="sibTrans" cxnId="{FE230C7E-99E9-4CC5-9EC0-63BBDFCAA5B5}">
      <dgm:prSet/>
      <dgm:spPr/>
      <dgm:t>
        <a:bodyPr/>
        <a:lstStyle/>
        <a:p>
          <a:endParaRPr lang="en-AU">
            <a:latin typeface="Arial" panose="020B0604020202020204" pitchFamily="34" charset="0"/>
            <a:cs typeface="Arial" panose="020B0604020202020204" pitchFamily="34" charset="0"/>
          </a:endParaRPr>
        </a:p>
      </dgm:t>
    </dgm:pt>
    <dgm:pt modelId="{AE27007B-8831-4C4B-9CA7-AA9769F037C8}">
      <dgm:prSet phldrT="[Text]"/>
      <dgm:spPr>
        <a:ln>
          <a:solidFill>
            <a:srgbClr val="1D1645"/>
          </a:solidFill>
        </a:ln>
      </dgm:spPr>
      <dgm:t>
        <a:bodyPr/>
        <a:lstStyle/>
        <a:p>
          <a:pPr>
            <a:buFont typeface="Symbol" panose="05050102010706020507" pitchFamily="18" charset="2"/>
            <a:buChar char=""/>
          </a:pPr>
          <a:r>
            <a:rPr lang="en-AU">
              <a:latin typeface="Arial" panose="020B0604020202020204" pitchFamily="34" charset="0"/>
              <a:cs typeface="Arial" panose="020B0604020202020204" pitchFamily="34" charset="0"/>
            </a:rPr>
            <a:t>General operations and administration of the recipient entity that the recipient could reasonably be expected to undertake in the normal course of business </a:t>
          </a:r>
        </a:p>
      </dgm:t>
    </dgm:pt>
    <dgm:pt modelId="{53338C5A-3187-4F9D-B617-EB2223DE68E2}" type="parTrans" cxnId="{7DA7AF38-4126-4EB0-BBED-2D71D12BC059}">
      <dgm:prSet/>
      <dgm:spPr/>
      <dgm:t>
        <a:bodyPr/>
        <a:lstStyle/>
        <a:p>
          <a:endParaRPr lang="en-AU">
            <a:latin typeface="Arial" panose="020B0604020202020204" pitchFamily="34" charset="0"/>
            <a:cs typeface="Arial" panose="020B0604020202020204" pitchFamily="34" charset="0"/>
          </a:endParaRPr>
        </a:p>
      </dgm:t>
    </dgm:pt>
    <dgm:pt modelId="{3982209B-B5E1-43AE-89A6-37FF15F7E2AC}" type="sibTrans" cxnId="{7DA7AF38-4126-4EB0-BBED-2D71D12BC059}">
      <dgm:prSet/>
      <dgm:spPr/>
      <dgm:t>
        <a:bodyPr/>
        <a:lstStyle/>
        <a:p>
          <a:endParaRPr lang="en-AU">
            <a:latin typeface="Arial" panose="020B0604020202020204" pitchFamily="34" charset="0"/>
            <a:cs typeface="Arial" panose="020B0604020202020204" pitchFamily="34" charset="0"/>
          </a:endParaRPr>
        </a:p>
      </dgm:t>
    </dgm:pt>
    <dgm:pt modelId="{D0BD5ED6-8938-498D-A311-0D48CBC924B4}">
      <dgm:prSet phldrT="[Text]"/>
      <dgm:spPr>
        <a:ln>
          <a:solidFill>
            <a:srgbClr val="1D1645"/>
          </a:solidFill>
        </a:ln>
      </dgm:spPr>
      <dgm:t>
        <a:bodyPr/>
        <a:lstStyle/>
        <a:p>
          <a:pPr>
            <a:buFont typeface="Symbol" panose="05050102010706020507" pitchFamily="18" charset="2"/>
            <a:buChar char=""/>
          </a:pPr>
          <a:r>
            <a:rPr lang="en-AU">
              <a:latin typeface="Arial" panose="020B0604020202020204" pitchFamily="34" charset="0"/>
              <a:cs typeface="Arial" panose="020B0604020202020204" pitchFamily="34" charset="0"/>
            </a:rPr>
            <a:t>The acquisition of land for a project</a:t>
          </a:r>
        </a:p>
      </dgm:t>
    </dgm:pt>
    <dgm:pt modelId="{3C4BD08F-E383-4A21-9396-73966810E266}" type="parTrans" cxnId="{B94C5A37-F865-4434-BBE1-134FD41FA85C}">
      <dgm:prSet/>
      <dgm:spPr/>
      <dgm:t>
        <a:bodyPr/>
        <a:lstStyle/>
        <a:p>
          <a:endParaRPr lang="en-AU">
            <a:latin typeface="Arial" panose="020B0604020202020204" pitchFamily="34" charset="0"/>
            <a:cs typeface="Arial" panose="020B0604020202020204" pitchFamily="34" charset="0"/>
          </a:endParaRPr>
        </a:p>
      </dgm:t>
    </dgm:pt>
    <dgm:pt modelId="{A634F3D8-ED38-45CB-B7FD-E03653005ACD}" type="sibTrans" cxnId="{B94C5A37-F865-4434-BBE1-134FD41FA85C}">
      <dgm:prSet/>
      <dgm:spPr/>
      <dgm:t>
        <a:bodyPr/>
        <a:lstStyle/>
        <a:p>
          <a:endParaRPr lang="en-AU">
            <a:latin typeface="Arial" panose="020B0604020202020204" pitchFamily="34" charset="0"/>
            <a:cs typeface="Arial" panose="020B0604020202020204" pitchFamily="34" charset="0"/>
          </a:endParaRPr>
        </a:p>
      </dgm:t>
    </dgm:pt>
    <dgm:pt modelId="{8599A0FB-81A7-4BA1-B24C-E8086784A93A}">
      <dgm:prSet phldrT="[Text]"/>
      <dgm:spPr>
        <a:ln>
          <a:solidFill>
            <a:srgbClr val="1D1645"/>
          </a:solidFill>
        </a:ln>
      </dgm:spPr>
      <dgm:t>
        <a:bodyPr/>
        <a:lstStyle/>
        <a:p>
          <a:pPr>
            <a:buFont typeface="Symbol" panose="05050102010706020507" pitchFamily="18" charset="2"/>
            <a:buChar char=""/>
          </a:pPr>
          <a:r>
            <a:rPr lang="en-AU">
              <a:latin typeface="Arial" panose="020B0604020202020204" pitchFamily="34" charset="0"/>
              <a:cs typeface="Arial" panose="020B0604020202020204" pitchFamily="34" charset="0"/>
            </a:rPr>
            <a:t>Salaries and staffing expenses </a:t>
          </a:r>
        </a:p>
      </dgm:t>
    </dgm:pt>
    <dgm:pt modelId="{CD9B8634-E0E1-458E-B573-6FCDD02E6312}" type="parTrans" cxnId="{D6C1BF6E-0DE3-4FA1-B631-3BABE953CF16}">
      <dgm:prSet/>
      <dgm:spPr/>
      <dgm:t>
        <a:bodyPr/>
        <a:lstStyle/>
        <a:p>
          <a:endParaRPr lang="en-AU">
            <a:latin typeface="Arial" panose="020B0604020202020204" pitchFamily="34" charset="0"/>
            <a:cs typeface="Arial" panose="020B0604020202020204" pitchFamily="34" charset="0"/>
          </a:endParaRPr>
        </a:p>
      </dgm:t>
    </dgm:pt>
    <dgm:pt modelId="{C55D0C92-4454-43A5-BEBE-7AEFFDEC65AB}" type="sibTrans" cxnId="{D6C1BF6E-0DE3-4FA1-B631-3BABE953CF16}">
      <dgm:prSet/>
      <dgm:spPr/>
      <dgm:t>
        <a:bodyPr/>
        <a:lstStyle/>
        <a:p>
          <a:endParaRPr lang="en-AU">
            <a:latin typeface="Arial" panose="020B0604020202020204" pitchFamily="34" charset="0"/>
            <a:cs typeface="Arial" panose="020B0604020202020204" pitchFamily="34" charset="0"/>
          </a:endParaRPr>
        </a:p>
      </dgm:t>
    </dgm:pt>
    <dgm:pt modelId="{9B88CF6A-5D0D-4BE6-AD33-D23C9F939ACE}">
      <dgm:prSet phldrT="[Text]"/>
      <dgm:spPr>
        <a:ln>
          <a:solidFill>
            <a:srgbClr val="1D1645"/>
          </a:solidFill>
        </a:ln>
      </dgm:spPr>
      <dgm:t>
        <a:bodyPr/>
        <a:lstStyle/>
        <a:p>
          <a:pPr>
            <a:buFont typeface="Symbol" panose="05050102010706020507" pitchFamily="18" charset="2"/>
            <a:buChar char=""/>
          </a:pPr>
          <a:r>
            <a:rPr lang="en-AU">
              <a:latin typeface="Arial" panose="020B0604020202020204" pitchFamily="34" charset="0"/>
              <a:cs typeface="Arial" panose="020B0604020202020204" pitchFamily="34" charset="0"/>
            </a:rPr>
            <a:t>Activities that directly relate to NSW and Victorian Government planning assessment processes</a:t>
          </a:r>
        </a:p>
      </dgm:t>
    </dgm:pt>
    <dgm:pt modelId="{A185170A-9862-469F-B676-B9F258640EB3}" type="parTrans" cxnId="{6A554B0A-93AB-4320-B625-FBAD41E860E1}">
      <dgm:prSet/>
      <dgm:spPr/>
      <dgm:t>
        <a:bodyPr/>
        <a:lstStyle/>
        <a:p>
          <a:endParaRPr lang="en-AU">
            <a:latin typeface="Arial" panose="020B0604020202020204" pitchFamily="34" charset="0"/>
            <a:cs typeface="Arial" panose="020B0604020202020204" pitchFamily="34" charset="0"/>
          </a:endParaRPr>
        </a:p>
      </dgm:t>
    </dgm:pt>
    <dgm:pt modelId="{2FA7AA75-2A3B-4D3C-9249-B5CFF58B6A37}" type="sibTrans" cxnId="{6A554B0A-93AB-4320-B625-FBAD41E860E1}">
      <dgm:prSet/>
      <dgm:spPr/>
      <dgm:t>
        <a:bodyPr/>
        <a:lstStyle/>
        <a:p>
          <a:endParaRPr lang="en-AU">
            <a:latin typeface="Arial" panose="020B0604020202020204" pitchFamily="34" charset="0"/>
            <a:cs typeface="Arial" panose="020B0604020202020204" pitchFamily="34" charset="0"/>
          </a:endParaRPr>
        </a:p>
      </dgm:t>
    </dgm:pt>
    <dgm:pt modelId="{17DF493D-88A7-4537-9E37-34EF2FBCF6BE}" type="pres">
      <dgm:prSet presAssocID="{3518C3B5-7972-43DF-B767-468E7B049F8F}" presName="linear" presStyleCnt="0">
        <dgm:presLayoutVars>
          <dgm:animLvl val="lvl"/>
          <dgm:resizeHandles val="exact"/>
        </dgm:presLayoutVars>
      </dgm:prSet>
      <dgm:spPr/>
    </dgm:pt>
    <dgm:pt modelId="{D3069C1C-64A9-4402-A256-30211E4BC0A7}" type="pres">
      <dgm:prSet presAssocID="{B68BA4C2-2DA6-4BF0-A104-F9BC691D38FC}" presName="parentText" presStyleLbl="node1" presStyleIdx="0" presStyleCnt="8">
        <dgm:presLayoutVars>
          <dgm:chMax val="0"/>
          <dgm:bulletEnabled val="1"/>
        </dgm:presLayoutVars>
      </dgm:prSet>
      <dgm:spPr/>
    </dgm:pt>
    <dgm:pt modelId="{550A4958-7B3E-4B31-9459-067BE7A238CE}" type="pres">
      <dgm:prSet presAssocID="{8691638D-4823-4BCF-B0FB-9D539EDD8ACF}" presName="spacer" presStyleCnt="0"/>
      <dgm:spPr/>
    </dgm:pt>
    <dgm:pt modelId="{AB2D6B2C-B451-4544-9BE7-DA8B8FF7A69A}" type="pres">
      <dgm:prSet presAssocID="{9AD838F7-DF35-4B0D-8445-A10DD0100E16}" presName="parentText" presStyleLbl="node1" presStyleIdx="1" presStyleCnt="8">
        <dgm:presLayoutVars>
          <dgm:chMax val="0"/>
          <dgm:bulletEnabled val="1"/>
        </dgm:presLayoutVars>
      </dgm:prSet>
      <dgm:spPr/>
    </dgm:pt>
    <dgm:pt modelId="{83EB04FB-CC42-4F4E-AC6D-40C5A61F6799}" type="pres">
      <dgm:prSet presAssocID="{49F80D68-0956-41BE-8D19-1C8DE00B04AA}" presName="spacer" presStyleCnt="0"/>
      <dgm:spPr/>
    </dgm:pt>
    <dgm:pt modelId="{97B066E9-FF53-4699-BBA8-E01DC45ABE9F}" type="pres">
      <dgm:prSet presAssocID="{05706472-F52A-4B34-A917-881B1DE900C8}" presName="parentText" presStyleLbl="node1" presStyleIdx="2" presStyleCnt="8" custLinFactNeighborY="-60205">
        <dgm:presLayoutVars>
          <dgm:chMax val="0"/>
          <dgm:bulletEnabled val="1"/>
        </dgm:presLayoutVars>
      </dgm:prSet>
      <dgm:spPr/>
    </dgm:pt>
    <dgm:pt modelId="{CEBBF181-F477-45C4-88F3-388140351F04}" type="pres">
      <dgm:prSet presAssocID="{743B0723-9EC7-4BF9-B2CB-C87CEF1EBF05}" presName="spacer" presStyleCnt="0"/>
      <dgm:spPr/>
    </dgm:pt>
    <dgm:pt modelId="{0A4B06F8-B74A-44AD-B9FD-831FE4308ED8}" type="pres">
      <dgm:prSet presAssocID="{E84C1F6E-1CA0-4DBC-9631-5DCE4282F5E1}" presName="parentText" presStyleLbl="node1" presStyleIdx="3" presStyleCnt="8">
        <dgm:presLayoutVars>
          <dgm:chMax val="0"/>
          <dgm:bulletEnabled val="1"/>
        </dgm:presLayoutVars>
      </dgm:prSet>
      <dgm:spPr/>
    </dgm:pt>
    <dgm:pt modelId="{F33A5785-4156-4993-B116-9299EA72CD86}" type="pres">
      <dgm:prSet presAssocID="{80757726-008D-48BC-8F04-ED7B773BB240}" presName="spacer" presStyleCnt="0"/>
      <dgm:spPr/>
    </dgm:pt>
    <dgm:pt modelId="{6FD996FF-148D-4FEC-B272-694F8AC904DA}" type="pres">
      <dgm:prSet presAssocID="{AE27007B-8831-4C4B-9CA7-AA9769F037C8}" presName="parentText" presStyleLbl="node1" presStyleIdx="4" presStyleCnt="8">
        <dgm:presLayoutVars>
          <dgm:chMax val="0"/>
          <dgm:bulletEnabled val="1"/>
        </dgm:presLayoutVars>
      </dgm:prSet>
      <dgm:spPr/>
    </dgm:pt>
    <dgm:pt modelId="{DABCA6DB-FF95-4D71-BB82-E451B585A15C}" type="pres">
      <dgm:prSet presAssocID="{3982209B-B5E1-43AE-89A6-37FF15F7E2AC}" presName="spacer" presStyleCnt="0"/>
      <dgm:spPr/>
    </dgm:pt>
    <dgm:pt modelId="{20F2F01D-7506-4CEE-8E7E-8951F9D015ED}" type="pres">
      <dgm:prSet presAssocID="{D0BD5ED6-8938-498D-A311-0D48CBC924B4}" presName="parentText" presStyleLbl="node1" presStyleIdx="5" presStyleCnt="8" custLinFactNeighborX="-146">
        <dgm:presLayoutVars>
          <dgm:chMax val="0"/>
          <dgm:bulletEnabled val="1"/>
        </dgm:presLayoutVars>
      </dgm:prSet>
      <dgm:spPr/>
    </dgm:pt>
    <dgm:pt modelId="{54E54B66-BB3F-4C13-BE2C-ED322CE19AAF}" type="pres">
      <dgm:prSet presAssocID="{A634F3D8-ED38-45CB-B7FD-E03653005ACD}" presName="spacer" presStyleCnt="0"/>
      <dgm:spPr/>
    </dgm:pt>
    <dgm:pt modelId="{921A2F16-4CCF-4CB3-AB28-8C6BA59E14C0}" type="pres">
      <dgm:prSet presAssocID="{8599A0FB-81A7-4BA1-B24C-E8086784A93A}" presName="parentText" presStyleLbl="node1" presStyleIdx="6" presStyleCnt="8">
        <dgm:presLayoutVars>
          <dgm:chMax val="0"/>
          <dgm:bulletEnabled val="1"/>
        </dgm:presLayoutVars>
      </dgm:prSet>
      <dgm:spPr/>
    </dgm:pt>
    <dgm:pt modelId="{2575AB20-4B43-453E-8E38-84984B150A60}" type="pres">
      <dgm:prSet presAssocID="{C55D0C92-4454-43A5-BEBE-7AEFFDEC65AB}" presName="spacer" presStyleCnt="0"/>
      <dgm:spPr/>
    </dgm:pt>
    <dgm:pt modelId="{235DAAE9-3595-4DCF-941D-A284DB82459A}" type="pres">
      <dgm:prSet presAssocID="{9B88CF6A-5D0D-4BE6-AD33-D23C9F939ACE}" presName="parentText" presStyleLbl="node1" presStyleIdx="7" presStyleCnt="8">
        <dgm:presLayoutVars>
          <dgm:chMax val="0"/>
          <dgm:bulletEnabled val="1"/>
        </dgm:presLayoutVars>
      </dgm:prSet>
      <dgm:spPr/>
    </dgm:pt>
  </dgm:ptLst>
  <dgm:cxnLst>
    <dgm:cxn modelId="{C8FCE001-A684-4AF7-B735-1791379B06BE}" type="presOf" srcId="{B68BA4C2-2DA6-4BF0-A104-F9BC691D38FC}" destId="{D3069C1C-64A9-4402-A256-30211E4BC0A7}" srcOrd="0" destOrd="0" presId="urn:microsoft.com/office/officeart/2005/8/layout/vList2"/>
    <dgm:cxn modelId="{18F99909-60DA-4378-976C-E811A6B2276F}" type="presOf" srcId="{AE27007B-8831-4C4B-9CA7-AA9769F037C8}" destId="{6FD996FF-148D-4FEC-B272-694F8AC904DA}" srcOrd="0" destOrd="0" presId="urn:microsoft.com/office/officeart/2005/8/layout/vList2"/>
    <dgm:cxn modelId="{6A554B0A-93AB-4320-B625-FBAD41E860E1}" srcId="{3518C3B5-7972-43DF-B767-468E7B049F8F}" destId="{9B88CF6A-5D0D-4BE6-AD33-D23C9F939ACE}" srcOrd="7" destOrd="0" parTransId="{A185170A-9862-469F-B676-B9F258640EB3}" sibTransId="{2FA7AA75-2A3B-4D3C-9249-B5CFF58B6A37}"/>
    <dgm:cxn modelId="{D8B2E516-1EE9-463A-A62F-11674F7B7C12}" srcId="{3518C3B5-7972-43DF-B767-468E7B049F8F}" destId="{9AD838F7-DF35-4B0D-8445-A10DD0100E16}" srcOrd="1" destOrd="0" parTransId="{9E663718-B171-4D7A-ACDF-CA4E74F9325A}" sibTransId="{49F80D68-0956-41BE-8D19-1C8DE00B04AA}"/>
    <dgm:cxn modelId="{B94C5A37-F865-4434-BBE1-134FD41FA85C}" srcId="{3518C3B5-7972-43DF-B767-468E7B049F8F}" destId="{D0BD5ED6-8938-498D-A311-0D48CBC924B4}" srcOrd="5" destOrd="0" parTransId="{3C4BD08F-E383-4A21-9396-73966810E266}" sibTransId="{A634F3D8-ED38-45CB-B7FD-E03653005ACD}"/>
    <dgm:cxn modelId="{7DA7AF38-4126-4EB0-BBED-2D71D12BC059}" srcId="{3518C3B5-7972-43DF-B767-468E7B049F8F}" destId="{AE27007B-8831-4C4B-9CA7-AA9769F037C8}" srcOrd="4" destOrd="0" parTransId="{53338C5A-3187-4F9D-B617-EB2223DE68E2}" sibTransId="{3982209B-B5E1-43AE-89A6-37FF15F7E2AC}"/>
    <dgm:cxn modelId="{3DCA2744-9007-4475-96A4-BEB814941F38}" srcId="{3518C3B5-7972-43DF-B767-468E7B049F8F}" destId="{05706472-F52A-4B34-A917-881B1DE900C8}" srcOrd="2" destOrd="0" parTransId="{436100AD-9525-4C43-A2C2-5A8B3CF404CB}" sibTransId="{743B0723-9EC7-4BF9-B2CB-C87CEF1EBF05}"/>
    <dgm:cxn modelId="{A8EF684C-6AE0-4FD7-ADC6-CC393597277E}" type="presOf" srcId="{9B88CF6A-5D0D-4BE6-AD33-D23C9F939ACE}" destId="{235DAAE9-3595-4DCF-941D-A284DB82459A}" srcOrd="0" destOrd="0" presId="urn:microsoft.com/office/officeart/2005/8/layout/vList2"/>
    <dgm:cxn modelId="{D6C1BF6E-0DE3-4FA1-B631-3BABE953CF16}" srcId="{3518C3B5-7972-43DF-B767-468E7B049F8F}" destId="{8599A0FB-81A7-4BA1-B24C-E8086784A93A}" srcOrd="6" destOrd="0" parTransId="{CD9B8634-E0E1-458E-B573-6FCDD02E6312}" sibTransId="{C55D0C92-4454-43A5-BEBE-7AEFFDEC65AB}"/>
    <dgm:cxn modelId="{FE230C7E-99E9-4CC5-9EC0-63BBDFCAA5B5}" srcId="{3518C3B5-7972-43DF-B767-468E7B049F8F}" destId="{E84C1F6E-1CA0-4DBC-9631-5DCE4282F5E1}" srcOrd="3" destOrd="0" parTransId="{59BD3254-E42F-4B73-86E9-6C9415A45E5F}" sibTransId="{80757726-008D-48BC-8F04-ED7B773BB240}"/>
    <dgm:cxn modelId="{416EE27E-30E1-48E6-92A5-FCBCDC8C81AC}" type="presOf" srcId="{8599A0FB-81A7-4BA1-B24C-E8086784A93A}" destId="{921A2F16-4CCF-4CB3-AB28-8C6BA59E14C0}" srcOrd="0" destOrd="0" presId="urn:microsoft.com/office/officeart/2005/8/layout/vList2"/>
    <dgm:cxn modelId="{D305B393-8182-4EEB-ADDF-8FFBCB4FF5CC}" type="presOf" srcId="{E84C1F6E-1CA0-4DBC-9631-5DCE4282F5E1}" destId="{0A4B06F8-B74A-44AD-B9FD-831FE4308ED8}" srcOrd="0" destOrd="0" presId="urn:microsoft.com/office/officeart/2005/8/layout/vList2"/>
    <dgm:cxn modelId="{142DA4BA-3E43-4C7D-BC07-89ECA5BF8463}" type="presOf" srcId="{9AD838F7-DF35-4B0D-8445-A10DD0100E16}" destId="{AB2D6B2C-B451-4544-9BE7-DA8B8FF7A69A}" srcOrd="0" destOrd="0" presId="urn:microsoft.com/office/officeart/2005/8/layout/vList2"/>
    <dgm:cxn modelId="{5669D8D0-6A27-4545-8954-E01A2B1CAB59}" type="presOf" srcId="{05706472-F52A-4B34-A917-881B1DE900C8}" destId="{97B066E9-FF53-4699-BBA8-E01DC45ABE9F}" srcOrd="0" destOrd="0" presId="urn:microsoft.com/office/officeart/2005/8/layout/vList2"/>
    <dgm:cxn modelId="{864759D3-AE8D-4353-BF1C-FC0A6AF87759}" srcId="{3518C3B5-7972-43DF-B767-468E7B049F8F}" destId="{B68BA4C2-2DA6-4BF0-A104-F9BC691D38FC}" srcOrd="0" destOrd="0" parTransId="{B01AA232-1159-4586-B257-84222462179D}" sibTransId="{8691638D-4823-4BCF-B0FB-9D539EDD8ACF}"/>
    <dgm:cxn modelId="{F724B1E3-A0A5-4B91-A7B0-E8AF36C0E076}" type="presOf" srcId="{D0BD5ED6-8938-498D-A311-0D48CBC924B4}" destId="{20F2F01D-7506-4CEE-8E7E-8951F9D015ED}" srcOrd="0" destOrd="0" presId="urn:microsoft.com/office/officeart/2005/8/layout/vList2"/>
    <dgm:cxn modelId="{B899F4F3-4885-410B-9DC3-710B985007A0}" type="presOf" srcId="{3518C3B5-7972-43DF-B767-468E7B049F8F}" destId="{17DF493D-88A7-4537-9E37-34EF2FBCF6BE}" srcOrd="0" destOrd="0" presId="urn:microsoft.com/office/officeart/2005/8/layout/vList2"/>
    <dgm:cxn modelId="{D739F1BB-A862-481B-89DD-EC0137DAE4E5}" type="presParOf" srcId="{17DF493D-88A7-4537-9E37-34EF2FBCF6BE}" destId="{D3069C1C-64A9-4402-A256-30211E4BC0A7}" srcOrd="0" destOrd="0" presId="urn:microsoft.com/office/officeart/2005/8/layout/vList2"/>
    <dgm:cxn modelId="{3FABAC58-F049-4241-BF80-242235B446F4}" type="presParOf" srcId="{17DF493D-88A7-4537-9E37-34EF2FBCF6BE}" destId="{550A4958-7B3E-4B31-9459-067BE7A238CE}" srcOrd="1" destOrd="0" presId="urn:microsoft.com/office/officeart/2005/8/layout/vList2"/>
    <dgm:cxn modelId="{5D9C64F7-7BA1-4CB0-8A7D-134AE19DFF79}" type="presParOf" srcId="{17DF493D-88A7-4537-9E37-34EF2FBCF6BE}" destId="{AB2D6B2C-B451-4544-9BE7-DA8B8FF7A69A}" srcOrd="2" destOrd="0" presId="urn:microsoft.com/office/officeart/2005/8/layout/vList2"/>
    <dgm:cxn modelId="{28B0F18A-C303-41DC-B513-2FBFD2D79E6F}" type="presParOf" srcId="{17DF493D-88A7-4537-9E37-34EF2FBCF6BE}" destId="{83EB04FB-CC42-4F4E-AC6D-40C5A61F6799}" srcOrd="3" destOrd="0" presId="urn:microsoft.com/office/officeart/2005/8/layout/vList2"/>
    <dgm:cxn modelId="{20464FC8-16CF-4238-85C5-B5CE97364D41}" type="presParOf" srcId="{17DF493D-88A7-4537-9E37-34EF2FBCF6BE}" destId="{97B066E9-FF53-4699-BBA8-E01DC45ABE9F}" srcOrd="4" destOrd="0" presId="urn:microsoft.com/office/officeart/2005/8/layout/vList2"/>
    <dgm:cxn modelId="{B333BDAE-3B70-4990-99FE-CA2358AE3966}" type="presParOf" srcId="{17DF493D-88A7-4537-9E37-34EF2FBCF6BE}" destId="{CEBBF181-F477-45C4-88F3-388140351F04}" srcOrd="5" destOrd="0" presId="urn:microsoft.com/office/officeart/2005/8/layout/vList2"/>
    <dgm:cxn modelId="{7CB32A69-568B-42F2-BE25-8B2FEE4F50AB}" type="presParOf" srcId="{17DF493D-88A7-4537-9E37-34EF2FBCF6BE}" destId="{0A4B06F8-B74A-44AD-B9FD-831FE4308ED8}" srcOrd="6" destOrd="0" presId="urn:microsoft.com/office/officeart/2005/8/layout/vList2"/>
    <dgm:cxn modelId="{48A96B9E-6EEF-404C-90AE-E44C44EBCB73}" type="presParOf" srcId="{17DF493D-88A7-4537-9E37-34EF2FBCF6BE}" destId="{F33A5785-4156-4993-B116-9299EA72CD86}" srcOrd="7" destOrd="0" presId="urn:microsoft.com/office/officeart/2005/8/layout/vList2"/>
    <dgm:cxn modelId="{1DE119EB-2B6F-405C-BD67-60A68BCE332D}" type="presParOf" srcId="{17DF493D-88A7-4537-9E37-34EF2FBCF6BE}" destId="{6FD996FF-148D-4FEC-B272-694F8AC904DA}" srcOrd="8" destOrd="0" presId="urn:microsoft.com/office/officeart/2005/8/layout/vList2"/>
    <dgm:cxn modelId="{1240CCE6-AB57-49DA-8124-15D0771E4A33}" type="presParOf" srcId="{17DF493D-88A7-4537-9E37-34EF2FBCF6BE}" destId="{DABCA6DB-FF95-4D71-BB82-E451B585A15C}" srcOrd="9" destOrd="0" presId="urn:microsoft.com/office/officeart/2005/8/layout/vList2"/>
    <dgm:cxn modelId="{3EF9DCB1-6476-42B3-BDB4-72D5FE55B364}" type="presParOf" srcId="{17DF493D-88A7-4537-9E37-34EF2FBCF6BE}" destId="{20F2F01D-7506-4CEE-8E7E-8951F9D015ED}" srcOrd="10" destOrd="0" presId="urn:microsoft.com/office/officeart/2005/8/layout/vList2"/>
    <dgm:cxn modelId="{975A65EE-EF31-484E-97A0-11E8388C1D91}" type="presParOf" srcId="{17DF493D-88A7-4537-9E37-34EF2FBCF6BE}" destId="{54E54B66-BB3F-4C13-BE2C-ED322CE19AAF}" srcOrd="11" destOrd="0" presId="urn:microsoft.com/office/officeart/2005/8/layout/vList2"/>
    <dgm:cxn modelId="{1B5F1D1E-4BB4-4FBB-8D5D-92FC4E1D95A7}" type="presParOf" srcId="{17DF493D-88A7-4537-9E37-34EF2FBCF6BE}" destId="{921A2F16-4CCF-4CB3-AB28-8C6BA59E14C0}" srcOrd="12" destOrd="0" presId="urn:microsoft.com/office/officeart/2005/8/layout/vList2"/>
    <dgm:cxn modelId="{C75706A1-DCF8-470E-918B-2FC60BCD9B22}" type="presParOf" srcId="{17DF493D-88A7-4537-9E37-34EF2FBCF6BE}" destId="{2575AB20-4B43-453E-8E38-84984B150A60}" srcOrd="13" destOrd="0" presId="urn:microsoft.com/office/officeart/2005/8/layout/vList2"/>
    <dgm:cxn modelId="{0248C4DA-1206-4988-BA54-A4BDC37A6EFC}" type="presParOf" srcId="{17DF493D-88A7-4537-9E37-34EF2FBCF6BE}" destId="{235DAAE9-3595-4DCF-941D-A284DB82459A}" srcOrd="14" destOrd="0" presId="urn:microsoft.com/office/officeart/2005/8/layout/vList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CCD70A-D6AE-4EB5-B4F8-B8F28BC75D5C}" type="doc">
      <dgm:prSet loTypeId="urn:microsoft.com/office/officeart/2005/8/layout/process5" loCatId="process" qsTypeId="urn:microsoft.com/office/officeart/2005/8/quickstyle/simple2" qsCatId="simple" csTypeId="urn:microsoft.com/office/officeart/2005/8/colors/colorful2" csCatId="colorful" phldr="1"/>
      <dgm:spPr/>
    </dgm:pt>
    <dgm:pt modelId="{B4EF4E41-94E8-428C-AEFA-E8FFC1F291EB}">
      <dgm:prSet phldrT="[Text]" custT="1"/>
      <dgm:spPr>
        <a:solidFill>
          <a:srgbClr val="1D1645"/>
        </a:solidFill>
        <a:ln>
          <a:solidFill>
            <a:srgbClr val="1D1645"/>
          </a:solidFill>
        </a:ln>
      </dgm:spPr>
      <dgm:t>
        <a:bodyPr/>
        <a:lstStyle/>
        <a:p>
          <a:pPr algn="ctr"/>
          <a:r>
            <a:rPr lang="en-AU" sz="1600">
              <a:latin typeface="Arial" panose="020B0604020202020204" pitchFamily="34" charset="0"/>
              <a:cs typeface="Arial" panose="020B0604020202020204" pitchFamily="34" charset="0"/>
            </a:rPr>
            <a:t>Review applications for completeness </a:t>
          </a:r>
          <a:endParaRPr lang="en-AU" sz="1600" i="0">
            <a:latin typeface="Arial" panose="020B0604020202020204" pitchFamily="34" charset="0"/>
            <a:cs typeface="Arial" panose="020B0604020202020204" pitchFamily="34" charset="0"/>
          </a:endParaRPr>
        </a:p>
      </dgm:t>
    </dgm:pt>
    <dgm:pt modelId="{F950ED5F-C34A-411D-B395-3481516BB2BE}" type="parTrans" cxnId="{A34B1229-3F48-451B-BB38-2F37BA7B73E2}">
      <dgm:prSet/>
      <dgm:spPr/>
      <dgm:t>
        <a:bodyPr/>
        <a:lstStyle/>
        <a:p>
          <a:endParaRPr lang="en-AU" sz="1400">
            <a:latin typeface="Arial" panose="020B0604020202020204" pitchFamily="34" charset="0"/>
            <a:cs typeface="Arial" panose="020B0604020202020204" pitchFamily="34" charset="0"/>
          </a:endParaRPr>
        </a:p>
      </dgm:t>
    </dgm:pt>
    <dgm:pt modelId="{677A33A2-0BEF-419C-9A9D-5D774459B77B}" type="sibTrans" cxnId="{A34B1229-3F48-451B-BB38-2F37BA7B73E2}">
      <dgm:prSet custT="1"/>
      <dgm:spPr>
        <a:solidFill>
          <a:srgbClr val="1D1645"/>
        </a:solidFill>
        <a:ln>
          <a:solidFill>
            <a:srgbClr val="1D1645"/>
          </a:solidFill>
        </a:ln>
      </dgm:spPr>
      <dgm:t>
        <a:bodyPr/>
        <a:lstStyle/>
        <a:p>
          <a:endParaRPr lang="en-AU" sz="1400">
            <a:latin typeface="Arial" panose="020B0604020202020204" pitchFamily="34" charset="0"/>
            <a:cs typeface="Arial" panose="020B0604020202020204" pitchFamily="34" charset="0"/>
          </a:endParaRPr>
        </a:p>
      </dgm:t>
    </dgm:pt>
    <dgm:pt modelId="{5847F62F-4427-4834-9F30-A18CA4E09190}">
      <dgm:prSet phldrT="[Text]" custT="1"/>
      <dgm:spPr>
        <a:solidFill>
          <a:srgbClr val="1D1645"/>
        </a:solidFill>
        <a:ln>
          <a:solidFill>
            <a:srgbClr val="1D1645"/>
          </a:solidFill>
        </a:ln>
      </dgm:spPr>
      <dgm:t>
        <a:bodyPr/>
        <a:lstStyle/>
        <a:p>
          <a:r>
            <a:rPr lang="en-AU" sz="1600">
              <a:latin typeface="Arial" panose="020B0604020202020204" pitchFamily="34" charset="0"/>
              <a:cs typeface="Arial" panose="020B0604020202020204" pitchFamily="34" charset="0"/>
            </a:rPr>
            <a:t>Merit assessment against the merit criteria </a:t>
          </a:r>
        </a:p>
        <a:p>
          <a:r>
            <a:rPr lang="en-AU" sz="1600">
              <a:latin typeface="Arial" panose="020B0604020202020204" pitchFamily="34" charset="0"/>
              <a:cs typeface="Arial" panose="020B0604020202020204" pitchFamily="34" charset="0"/>
            </a:rPr>
            <a:t>(Section 7) </a:t>
          </a:r>
        </a:p>
      </dgm:t>
    </dgm:pt>
    <dgm:pt modelId="{9A8FC48A-E376-42DC-A357-4516DE4A5EDB}" type="parTrans" cxnId="{C33A6955-22B0-417D-AFD5-90AF1A04175B}">
      <dgm:prSet/>
      <dgm:spPr/>
      <dgm:t>
        <a:bodyPr/>
        <a:lstStyle/>
        <a:p>
          <a:endParaRPr lang="en-AU" sz="1400">
            <a:latin typeface="Arial" panose="020B0604020202020204" pitchFamily="34" charset="0"/>
            <a:cs typeface="Arial" panose="020B0604020202020204" pitchFamily="34" charset="0"/>
          </a:endParaRPr>
        </a:p>
      </dgm:t>
    </dgm:pt>
    <dgm:pt modelId="{EE1B3984-AB21-43EB-941B-42C64A5CB362}" type="sibTrans" cxnId="{C33A6955-22B0-417D-AFD5-90AF1A04175B}">
      <dgm:prSet custT="1"/>
      <dgm:spPr>
        <a:solidFill>
          <a:srgbClr val="1D1645"/>
        </a:solidFill>
        <a:ln>
          <a:solidFill>
            <a:srgbClr val="1D1645"/>
          </a:solidFill>
        </a:ln>
      </dgm:spPr>
      <dgm:t>
        <a:bodyPr/>
        <a:lstStyle/>
        <a:p>
          <a:endParaRPr lang="en-AU" sz="1400">
            <a:latin typeface="Arial" panose="020B0604020202020204" pitchFamily="34" charset="0"/>
            <a:cs typeface="Arial" panose="020B0604020202020204" pitchFamily="34" charset="0"/>
          </a:endParaRPr>
        </a:p>
      </dgm:t>
    </dgm:pt>
    <dgm:pt modelId="{AB95CC1A-600F-4265-9550-7D3F514684D5}">
      <dgm:prSet phldrT="[Text]" custT="1"/>
      <dgm:spPr>
        <a:solidFill>
          <a:srgbClr val="1D1645"/>
        </a:solidFill>
        <a:ln>
          <a:solidFill>
            <a:srgbClr val="1D1645"/>
          </a:solidFill>
        </a:ln>
      </dgm:spPr>
      <dgm:t>
        <a:bodyPr/>
        <a:lstStyle/>
        <a:p>
          <a:r>
            <a:rPr lang="en-GB" sz="1600">
              <a:latin typeface="Arial" panose="020B0604020202020204" pitchFamily="34" charset="0"/>
              <a:cs typeface="Arial" panose="020B0604020202020204" pitchFamily="34" charset="0"/>
            </a:rPr>
            <a:t>NSW/Victorian Government approval of applicant identified as the highest merit eligible application</a:t>
          </a:r>
          <a:endParaRPr lang="en-AU" sz="1600">
            <a:latin typeface="Arial" panose="020B0604020202020204" pitchFamily="34" charset="0"/>
            <a:cs typeface="Arial" panose="020B0604020202020204" pitchFamily="34" charset="0"/>
          </a:endParaRPr>
        </a:p>
      </dgm:t>
    </dgm:pt>
    <dgm:pt modelId="{9BCFEE0E-923A-49D2-9989-E5AE106FD31F}" type="parTrans" cxnId="{EB6116B7-A76E-447A-AC64-E52DEC7D5F4A}">
      <dgm:prSet/>
      <dgm:spPr/>
      <dgm:t>
        <a:bodyPr/>
        <a:lstStyle/>
        <a:p>
          <a:endParaRPr lang="en-AU" sz="1400">
            <a:latin typeface="Arial" panose="020B0604020202020204" pitchFamily="34" charset="0"/>
            <a:cs typeface="Arial" panose="020B0604020202020204" pitchFamily="34" charset="0"/>
          </a:endParaRPr>
        </a:p>
      </dgm:t>
    </dgm:pt>
    <dgm:pt modelId="{288D728B-76A1-4C4B-8D54-1EF690148E1C}" type="sibTrans" cxnId="{EB6116B7-A76E-447A-AC64-E52DEC7D5F4A}">
      <dgm:prSet/>
      <dgm:spPr>
        <a:solidFill>
          <a:srgbClr val="1D1645"/>
        </a:solidFill>
        <a:ln>
          <a:solidFill>
            <a:srgbClr val="1D1645"/>
          </a:solidFill>
        </a:ln>
      </dgm:spPr>
      <dgm:t>
        <a:bodyPr/>
        <a:lstStyle/>
        <a:p>
          <a:endParaRPr lang="en-AU" sz="1400">
            <a:latin typeface="Arial" panose="020B0604020202020204" pitchFamily="34" charset="0"/>
            <a:cs typeface="Arial" panose="020B0604020202020204" pitchFamily="34" charset="0"/>
          </a:endParaRPr>
        </a:p>
      </dgm:t>
    </dgm:pt>
    <dgm:pt modelId="{C1BC0B6D-47BC-4F00-A0D2-8C74EDBCE5EE}">
      <dgm:prSet phldrT="[Text]" custT="1"/>
      <dgm:spPr>
        <a:solidFill>
          <a:srgbClr val="1D1645"/>
        </a:solidFill>
        <a:ln>
          <a:solidFill>
            <a:srgbClr val="1D1645"/>
          </a:solidFill>
        </a:ln>
      </dgm:spPr>
      <dgm:t>
        <a:bodyPr/>
        <a:lstStyle/>
        <a:p>
          <a:pPr algn="ctr"/>
          <a:r>
            <a:rPr lang="en-AU" sz="1600">
              <a:latin typeface="Arial" panose="020B0604020202020204" pitchFamily="34" charset="0"/>
              <a:cs typeface="Arial" panose="020B0604020202020204" pitchFamily="34" charset="0"/>
            </a:rPr>
            <a:t>Applicant and project eligibility criteria check</a:t>
          </a:r>
          <a:endParaRPr lang="en-AU" sz="1600" i="0">
            <a:latin typeface="Arial" panose="020B0604020202020204" pitchFamily="34" charset="0"/>
            <a:cs typeface="Arial" panose="020B0604020202020204" pitchFamily="34" charset="0"/>
          </a:endParaRPr>
        </a:p>
      </dgm:t>
    </dgm:pt>
    <dgm:pt modelId="{747F2A9D-A72D-44F6-BD59-38CF47EFFACE}" type="parTrans" cxnId="{63D9796B-6678-4E7B-86BF-D0DCD59DFAC4}">
      <dgm:prSet/>
      <dgm:spPr/>
      <dgm:t>
        <a:bodyPr/>
        <a:lstStyle/>
        <a:p>
          <a:endParaRPr lang="en-AU"/>
        </a:p>
      </dgm:t>
    </dgm:pt>
    <dgm:pt modelId="{77D96B45-F817-4C19-878C-2F4B5FA94F42}" type="sibTrans" cxnId="{63D9796B-6678-4E7B-86BF-D0DCD59DFAC4}">
      <dgm:prSet/>
      <dgm:spPr>
        <a:solidFill>
          <a:srgbClr val="1D1645"/>
        </a:solidFill>
        <a:ln>
          <a:solidFill>
            <a:srgbClr val="1D1645"/>
          </a:solidFill>
        </a:ln>
      </dgm:spPr>
      <dgm:t>
        <a:bodyPr/>
        <a:lstStyle/>
        <a:p>
          <a:endParaRPr lang="en-AU"/>
        </a:p>
      </dgm:t>
    </dgm:pt>
    <dgm:pt modelId="{B23D0253-3E0F-4690-9A7D-DFECD4F5FF64}">
      <dgm:prSet phldrT="[Text]" custT="1"/>
      <dgm:spPr>
        <a:solidFill>
          <a:srgbClr val="1D1645"/>
        </a:solidFill>
        <a:ln>
          <a:solidFill>
            <a:srgbClr val="1D1645"/>
          </a:solidFill>
        </a:ln>
      </dgm:spPr>
      <dgm:t>
        <a:bodyPr/>
        <a:lstStyle/>
        <a:p>
          <a:r>
            <a:rPr lang="en-GB" sz="1600">
              <a:latin typeface="Arial" panose="020B0604020202020204" pitchFamily="34" charset="0"/>
              <a:cs typeface="Arial" panose="020B0604020202020204" pitchFamily="34" charset="0"/>
            </a:rPr>
            <a:t>Letter of offer to execute a funding agreement with the Governments</a:t>
          </a:r>
        </a:p>
        <a:p>
          <a:r>
            <a:rPr lang="en-AU" sz="1400">
              <a:latin typeface="Arial" panose="020B0604020202020204" pitchFamily="34" charset="0"/>
              <a:cs typeface="Arial" panose="020B0604020202020204" pitchFamily="34" charset="0"/>
            </a:rPr>
            <a:t>(Targeting February 2023)</a:t>
          </a:r>
        </a:p>
      </dgm:t>
    </dgm:pt>
    <dgm:pt modelId="{C3A63921-A643-4D30-A491-63B498C71EE5}" type="parTrans" cxnId="{259E3481-C2C7-4627-85EA-3E527D99521E}">
      <dgm:prSet/>
      <dgm:spPr/>
      <dgm:t>
        <a:bodyPr/>
        <a:lstStyle/>
        <a:p>
          <a:endParaRPr lang="en-AU"/>
        </a:p>
      </dgm:t>
    </dgm:pt>
    <dgm:pt modelId="{8E89D72B-D19D-428F-90B4-D84639D08C7F}" type="sibTrans" cxnId="{259E3481-C2C7-4627-85EA-3E527D99521E}">
      <dgm:prSet/>
      <dgm:spPr/>
      <dgm:t>
        <a:bodyPr/>
        <a:lstStyle/>
        <a:p>
          <a:endParaRPr lang="en-AU"/>
        </a:p>
      </dgm:t>
    </dgm:pt>
    <dgm:pt modelId="{FC39E32E-C381-4A77-9581-8790DF5BEFFC}">
      <dgm:prSet phldrT="[Text]" custT="1"/>
      <dgm:spPr>
        <a:solidFill>
          <a:srgbClr val="74BC1F"/>
        </a:solidFill>
      </dgm:spPr>
      <dgm:t>
        <a:bodyPr/>
        <a:lstStyle/>
        <a:p>
          <a:r>
            <a:rPr lang="en-AU" sz="1600">
              <a:latin typeface="Arial" panose="020B0604020202020204" pitchFamily="34" charset="0"/>
              <a:cs typeface="Arial" panose="020B0604020202020204" pitchFamily="34" charset="0"/>
            </a:rPr>
            <a:t>Applications close </a:t>
          </a:r>
        </a:p>
        <a:p>
          <a:r>
            <a:rPr lang="en-AU" sz="1600" b="1">
              <a:latin typeface="Arial" panose="020B0604020202020204" pitchFamily="34" charset="0"/>
              <a:cs typeface="Arial" panose="020B0604020202020204" pitchFamily="34" charset="0"/>
            </a:rPr>
            <a:t>28 October 2022 </a:t>
          </a:r>
          <a:endParaRPr lang="en-AU" sz="1600" b="1"/>
        </a:p>
      </dgm:t>
    </dgm:pt>
    <dgm:pt modelId="{038C2F1E-919D-40CA-AFF8-B78B5E483043}" type="parTrans" cxnId="{E5767F3F-CC3D-4630-95E3-AE74A6BA0D57}">
      <dgm:prSet/>
      <dgm:spPr/>
      <dgm:t>
        <a:bodyPr/>
        <a:lstStyle/>
        <a:p>
          <a:endParaRPr lang="en-AU"/>
        </a:p>
      </dgm:t>
    </dgm:pt>
    <dgm:pt modelId="{0F8E14CA-0D99-48C2-9D5E-E35DAD8B7BC0}" type="sibTrans" cxnId="{E5767F3F-CC3D-4630-95E3-AE74A6BA0D57}">
      <dgm:prSet/>
      <dgm:spPr>
        <a:solidFill>
          <a:srgbClr val="74BC1F"/>
        </a:solidFill>
      </dgm:spPr>
      <dgm:t>
        <a:bodyPr/>
        <a:lstStyle/>
        <a:p>
          <a:endParaRPr lang="en-AU"/>
        </a:p>
      </dgm:t>
    </dgm:pt>
    <dgm:pt modelId="{129B0EB6-2922-4C91-A36F-300CF0D5C564}" type="pres">
      <dgm:prSet presAssocID="{9DCCD70A-D6AE-4EB5-B4F8-B8F28BC75D5C}" presName="diagram" presStyleCnt="0">
        <dgm:presLayoutVars>
          <dgm:dir/>
          <dgm:resizeHandles val="exact"/>
        </dgm:presLayoutVars>
      </dgm:prSet>
      <dgm:spPr/>
    </dgm:pt>
    <dgm:pt modelId="{BBE1A1C5-A40E-4099-9BE0-C2053C25CE92}" type="pres">
      <dgm:prSet presAssocID="{FC39E32E-C381-4A77-9581-8790DF5BEFFC}" presName="node" presStyleLbl="node1" presStyleIdx="0" presStyleCnt="6" custLinFactNeighborX="-42285">
        <dgm:presLayoutVars>
          <dgm:bulletEnabled val="1"/>
        </dgm:presLayoutVars>
      </dgm:prSet>
      <dgm:spPr/>
    </dgm:pt>
    <dgm:pt modelId="{7DE81946-D5DD-4650-BB7B-FFD9FA7740DF}" type="pres">
      <dgm:prSet presAssocID="{0F8E14CA-0D99-48C2-9D5E-E35DAD8B7BC0}" presName="sibTrans" presStyleLbl="sibTrans2D1" presStyleIdx="0" presStyleCnt="5"/>
      <dgm:spPr/>
    </dgm:pt>
    <dgm:pt modelId="{C1C169DE-2072-497E-9328-7448B7666C69}" type="pres">
      <dgm:prSet presAssocID="{0F8E14CA-0D99-48C2-9D5E-E35DAD8B7BC0}" presName="connectorText" presStyleLbl="sibTrans2D1" presStyleIdx="0" presStyleCnt="5"/>
      <dgm:spPr/>
    </dgm:pt>
    <dgm:pt modelId="{EA30C415-CF37-4614-9412-7EBA44D1ABD9}" type="pres">
      <dgm:prSet presAssocID="{B4EF4E41-94E8-428C-AEFA-E8FFC1F291EB}" presName="node" presStyleLbl="node1" presStyleIdx="1" presStyleCnt="6">
        <dgm:presLayoutVars>
          <dgm:bulletEnabled val="1"/>
        </dgm:presLayoutVars>
      </dgm:prSet>
      <dgm:spPr/>
    </dgm:pt>
    <dgm:pt modelId="{FDCEC9DD-0CF2-43B2-B4F4-57E961DE1DCF}" type="pres">
      <dgm:prSet presAssocID="{677A33A2-0BEF-419C-9A9D-5D774459B77B}" presName="sibTrans" presStyleLbl="sibTrans2D1" presStyleIdx="1" presStyleCnt="5"/>
      <dgm:spPr/>
    </dgm:pt>
    <dgm:pt modelId="{9128CA0D-866E-44AF-A050-9262B864CB4B}" type="pres">
      <dgm:prSet presAssocID="{677A33A2-0BEF-419C-9A9D-5D774459B77B}" presName="connectorText" presStyleLbl="sibTrans2D1" presStyleIdx="1" presStyleCnt="5"/>
      <dgm:spPr/>
    </dgm:pt>
    <dgm:pt modelId="{2159466D-86D5-4816-B2EE-84097E938988}" type="pres">
      <dgm:prSet presAssocID="{C1BC0B6D-47BC-4F00-A0D2-8C74EDBCE5EE}" presName="node" presStyleLbl="node1" presStyleIdx="2" presStyleCnt="6">
        <dgm:presLayoutVars>
          <dgm:bulletEnabled val="1"/>
        </dgm:presLayoutVars>
      </dgm:prSet>
      <dgm:spPr/>
    </dgm:pt>
    <dgm:pt modelId="{C22B721A-2A20-4B9C-BDD1-8A6AE4112328}" type="pres">
      <dgm:prSet presAssocID="{77D96B45-F817-4C19-878C-2F4B5FA94F42}" presName="sibTrans" presStyleLbl="sibTrans2D1" presStyleIdx="2" presStyleCnt="5"/>
      <dgm:spPr/>
    </dgm:pt>
    <dgm:pt modelId="{73ACF4D1-72CA-4A33-88CF-D12F23C017D7}" type="pres">
      <dgm:prSet presAssocID="{77D96B45-F817-4C19-878C-2F4B5FA94F42}" presName="connectorText" presStyleLbl="sibTrans2D1" presStyleIdx="2" presStyleCnt="5"/>
      <dgm:spPr/>
    </dgm:pt>
    <dgm:pt modelId="{4DF2CDD4-C7C9-416D-8A95-870E179EA4FC}" type="pres">
      <dgm:prSet presAssocID="{5847F62F-4427-4834-9F30-A18CA4E09190}" presName="node" presStyleLbl="node1" presStyleIdx="3" presStyleCnt="6" custLinFactNeighborY="19678">
        <dgm:presLayoutVars>
          <dgm:bulletEnabled val="1"/>
        </dgm:presLayoutVars>
      </dgm:prSet>
      <dgm:spPr/>
    </dgm:pt>
    <dgm:pt modelId="{2CB1543D-D89B-4740-A8A3-0B4BD6C9021F}" type="pres">
      <dgm:prSet presAssocID="{EE1B3984-AB21-43EB-941B-42C64A5CB362}" presName="sibTrans" presStyleLbl="sibTrans2D1" presStyleIdx="3" presStyleCnt="5"/>
      <dgm:spPr/>
    </dgm:pt>
    <dgm:pt modelId="{C32D707F-AD07-4AA5-9716-56E483A609AA}" type="pres">
      <dgm:prSet presAssocID="{EE1B3984-AB21-43EB-941B-42C64A5CB362}" presName="connectorText" presStyleLbl="sibTrans2D1" presStyleIdx="3" presStyleCnt="5"/>
      <dgm:spPr/>
    </dgm:pt>
    <dgm:pt modelId="{DF8ED7AA-ECE3-48A3-893A-D47163565B28}" type="pres">
      <dgm:prSet presAssocID="{AB95CC1A-600F-4265-9550-7D3F514684D5}" presName="node" presStyleLbl="node1" presStyleIdx="4" presStyleCnt="6" custLinFactNeighborX="255" custLinFactNeighborY="73863">
        <dgm:presLayoutVars>
          <dgm:bulletEnabled val="1"/>
        </dgm:presLayoutVars>
      </dgm:prSet>
      <dgm:spPr/>
    </dgm:pt>
    <dgm:pt modelId="{DA4EFE8B-E867-45F5-8F4E-A290900C672E}" type="pres">
      <dgm:prSet presAssocID="{288D728B-76A1-4C4B-8D54-1EF690148E1C}" presName="sibTrans" presStyleLbl="sibTrans2D1" presStyleIdx="4" presStyleCnt="5"/>
      <dgm:spPr/>
    </dgm:pt>
    <dgm:pt modelId="{D2B18CF0-4F1B-4BAE-9D16-5493CF3FD8A5}" type="pres">
      <dgm:prSet presAssocID="{288D728B-76A1-4C4B-8D54-1EF690148E1C}" presName="connectorText" presStyleLbl="sibTrans2D1" presStyleIdx="4" presStyleCnt="5"/>
      <dgm:spPr/>
    </dgm:pt>
    <dgm:pt modelId="{5CA934C1-D431-4378-99FC-68F42E615E41}" type="pres">
      <dgm:prSet presAssocID="{B23D0253-3E0F-4690-9A7D-DFECD4F5FF64}" presName="node" presStyleLbl="node1" presStyleIdx="5" presStyleCnt="6" custLinFactNeighborX="255" custLinFactNeighborY="73863">
        <dgm:presLayoutVars>
          <dgm:bulletEnabled val="1"/>
        </dgm:presLayoutVars>
      </dgm:prSet>
      <dgm:spPr/>
    </dgm:pt>
  </dgm:ptLst>
  <dgm:cxnLst>
    <dgm:cxn modelId="{FFE1AE0B-3827-4552-8FC7-D146FD5B641A}" type="presOf" srcId="{5847F62F-4427-4834-9F30-A18CA4E09190}" destId="{4DF2CDD4-C7C9-416D-8A95-870E179EA4FC}" srcOrd="0" destOrd="0" presId="urn:microsoft.com/office/officeart/2005/8/layout/process5"/>
    <dgm:cxn modelId="{CE69020C-49F2-4AC2-B277-75CD59A66CB2}" type="presOf" srcId="{677A33A2-0BEF-419C-9A9D-5D774459B77B}" destId="{FDCEC9DD-0CF2-43B2-B4F4-57E961DE1DCF}" srcOrd="0" destOrd="0" presId="urn:microsoft.com/office/officeart/2005/8/layout/process5"/>
    <dgm:cxn modelId="{784E911C-D4DE-41ED-B942-6AB1E2E2FA07}" type="presOf" srcId="{77D96B45-F817-4C19-878C-2F4B5FA94F42}" destId="{C22B721A-2A20-4B9C-BDD1-8A6AE4112328}" srcOrd="0" destOrd="0" presId="urn:microsoft.com/office/officeart/2005/8/layout/process5"/>
    <dgm:cxn modelId="{A34B1229-3F48-451B-BB38-2F37BA7B73E2}" srcId="{9DCCD70A-D6AE-4EB5-B4F8-B8F28BC75D5C}" destId="{B4EF4E41-94E8-428C-AEFA-E8FFC1F291EB}" srcOrd="1" destOrd="0" parTransId="{F950ED5F-C34A-411D-B395-3481516BB2BE}" sibTransId="{677A33A2-0BEF-419C-9A9D-5D774459B77B}"/>
    <dgm:cxn modelId="{32C24F2F-E630-4039-8C20-71074EC9CD72}" type="presOf" srcId="{288D728B-76A1-4C4B-8D54-1EF690148E1C}" destId="{D2B18CF0-4F1B-4BAE-9D16-5493CF3FD8A5}" srcOrd="1" destOrd="0" presId="urn:microsoft.com/office/officeart/2005/8/layout/process5"/>
    <dgm:cxn modelId="{B7561832-980C-42D8-BD2D-E09462E51379}" type="presOf" srcId="{B4EF4E41-94E8-428C-AEFA-E8FFC1F291EB}" destId="{EA30C415-CF37-4614-9412-7EBA44D1ABD9}" srcOrd="0" destOrd="0" presId="urn:microsoft.com/office/officeart/2005/8/layout/process5"/>
    <dgm:cxn modelId="{E5767F3F-CC3D-4630-95E3-AE74A6BA0D57}" srcId="{9DCCD70A-D6AE-4EB5-B4F8-B8F28BC75D5C}" destId="{FC39E32E-C381-4A77-9581-8790DF5BEFFC}" srcOrd="0" destOrd="0" parTransId="{038C2F1E-919D-40CA-AFF8-B78B5E483043}" sibTransId="{0F8E14CA-0D99-48C2-9D5E-E35DAD8B7BC0}"/>
    <dgm:cxn modelId="{7700585C-0C24-41BA-97B5-1488F0C5A4C8}" type="presOf" srcId="{C1BC0B6D-47BC-4F00-A0D2-8C74EDBCE5EE}" destId="{2159466D-86D5-4816-B2EE-84097E938988}" srcOrd="0" destOrd="0" presId="urn:microsoft.com/office/officeart/2005/8/layout/process5"/>
    <dgm:cxn modelId="{91FFC861-B689-4FD6-B5A7-FBAC7001951B}" type="presOf" srcId="{9DCCD70A-D6AE-4EB5-B4F8-B8F28BC75D5C}" destId="{129B0EB6-2922-4C91-A36F-300CF0D5C564}" srcOrd="0" destOrd="0" presId="urn:microsoft.com/office/officeart/2005/8/layout/process5"/>
    <dgm:cxn modelId="{5A9A2142-4E4D-4CD4-92E6-4348460547C9}" type="presOf" srcId="{288D728B-76A1-4C4B-8D54-1EF690148E1C}" destId="{DA4EFE8B-E867-45F5-8F4E-A290900C672E}" srcOrd="0" destOrd="0" presId="urn:microsoft.com/office/officeart/2005/8/layout/process5"/>
    <dgm:cxn modelId="{63D9796B-6678-4E7B-86BF-D0DCD59DFAC4}" srcId="{9DCCD70A-D6AE-4EB5-B4F8-B8F28BC75D5C}" destId="{C1BC0B6D-47BC-4F00-A0D2-8C74EDBCE5EE}" srcOrd="2" destOrd="0" parTransId="{747F2A9D-A72D-44F6-BD59-38CF47EFFACE}" sibTransId="{77D96B45-F817-4C19-878C-2F4B5FA94F42}"/>
    <dgm:cxn modelId="{2B27E16B-BF09-4AF2-8598-DB02A50BDBA3}" type="presOf" srcId="{EE1B3984-AB21-43EB-941B-42C64A5CB362}" destId="{C32D707F-AD07-4AA5-9716-56E483A609AA}" srcOrd="1" destOrd="0" presId="urn:microsoft.com/office/officeart/2005/8/layout/process5"/>
    <dgm:cxn modelId="{BB07CF6D-2BF7-49F7-9161-C4C4331D9E40}" type="presOf" srcId="{0F8E14CA-0D99-48C2-9D5E-E35DAD8B7BC0}" destId="{7DE81946-D5DD-4650-BB7B-FFD9FA7740DF}" srcOrd="0" destOrd="0" presId="urn:microsoft.com/office/officeart/2005/8/layout/process5"/>
    <dgm:cxn modelId="{D2790953-8CFD-4FD4-BD78-C58A96D372E1}" type="presOf" srcId="{AB95CC1A-600F-4265-9550-7D3F514684D5}" destId="{DF8ED7AA-ECE3-48A3-893A-D47163565B28}" srcOrd="0" destOrd="0" presId="urn:microsoft.com/office/officeart/2005/8/layout/process5"/>
    <dgm:cxn modelId="{C33A6955-22B0-417D-AFD5-90AF1A04175B}" srcId="{9DCCD70A-D6AE-4EB5-B4F8-B8F28BC75D5C}" destId="{5847F62F-4427-4834-9F30-A18CA4E09190}" srcOrd="3" destOrd="0" parTransId="{9A8FC48A-E376-42DC-A357-4516DE4A5EDB}" sibTransId="{EE1B3984-AB21-43EB-941B-42C64A5CB362}"/>
    <dgm:cxn modelId="{259E3481-C2C7-4627-85EA-3E527D99521E}" srcId="{9DCCD70A-D6AE-4EB5-B4F8-B8F28BC75D5C}" destId="{B23D0253-3E0F-4690-9A7D-DFECD4F5FF64}" srcOrd="5" destOrd="0" parTransId="{C3A63921-A643-4D30-A491-63B498C71EE5}" sibTransId="{8E89D72B-D19D-428F-90B4-D84639D08C7F}"/>
    <dgm:cxn modelId="{F67E5494-02CA-4B2D-B2EC-38A61F78865F}" type="presOf" srcId="{B23D0253-3E0F-4690-9A7D-DFECD4F5FF64}" destId="{5CA934C1-D431-4378-99FC-68F42E615E41}" srcOrd="0" destOrd="0" presId="urn:microsoft.com/office/officeart/2005/8/layout/process5"/>
    <dgm:cxn modelId="{181560A9-6D09-41E1-82E0-A1AC2C6EF1BB}" type="presOf" srcId="{EE1B3984-AB21-43EB-941B-42C64A5CB362}" destId="{2CB1543D-D89B-4740-A8A3-0B4BD6C9021F}" srcOrd="0" destOrd="0" presId="urn:microsoft.com/office/officeart/2005/8/layout/process5"/>
    <dgm:cxn modelId="{6772A5AA-6BC4-4B52-90B8-5E01C1F4BC48}" type="presOf" srcId="{77D96B45-F817-4C19-878C-2F4B5FA94F42}" destId="{73ACF4D1-72CA-4A33-88CF-D12F23C017D7}" srcOrd="1" destOrd="0" presId="urn:microsoft.com/office/officeart/2005/8/layout/process5"/>
    <dgm:cxn modelId="{EB6116B7-A76E-447A-AC64-E52DEC7D5F4A}" srcId="{9DCCD70A-D6AE-4EB5-B4F8-B8F28BC75D5C}" destId="{AB95CC1A-600F-4265-9550-7D3F514684D5}" srcOrd="4" destOrd="0" parTransId="{9BCFEE0E-923A-49D2-9989-E5AE106FD31F}" sibTransId="{288D728B-76A1-4C4B-8D54-1EF690148E1C}"/>
    <dgm:cxn modelId="{4FBC12BC-C9AB-434A-8B94-C64588186E00}" type="presOf" srcId="{0F8E14CA-0D99-48C2-9D5E-E35DAD8B7BC0}" destId="{C1C169DE-2072-497E-9328-7448B7666C69}" srcOrd="1" destOrd="0" presId="urn:microsoft.com/office/officeart/2005/8/layout/process5"/>
    <dgm:cxn modelId="{5B1EE1E0-A814-48C2-94BA-E777C630F79D}" type="presOf" srcId="{677A33A2-0BEF-419C-9A9D-5D774459B77B}" destId="{9128CA0D-866E-44AF-A050-9262B864CB4B}" srcOrd="1" destOrd="0" presId="urn:microsoft.com/office/officeart/2005/8/layout/process5"/>
    <dgm:cxn modelId="{9E97D8EB-DA13-4D89-A2C9-22B8C503B00E}" type="presOf" srcId="{FC39E32E-C381-4A77-9581-8790DF5BEFFC}" destId="{BBE1A1C5-A40E-4099-9BE0-C2053C25CE92}" srcOrd="0" destOrd="0" presId="urn:microsoft.com/office/officeart/2005/8/layout/process5"/>
    <dgm:cxn modelId="{18C6C8E9-3F56-4940-A065-B25CA77EBD7C}" type="presParOf" srcId="{129B0EB6-2922-4C91-A36F-300CF0D5C564}" destId="{BBE1A1C5-A40E-4099-9BE0-C2053C25CE92}" srcOrd="0" destOrd="0" presId="urn:microsoft.com/office/officeart/2005/8/layout/process5"/>
    <dgm:cxn modelId="{B0BF14E1-894E-41C7-88B1-0A84EAA0C166}" type="presParOf" srcId="{129B0EB6-2922-4C91-A36F-300CF0D5C564}" destId="{7DE81946-D5DD-4650-BB7B-FFD9FA7740DF}" srcOrd="1" destOrd="0" presId="urn:microsoft.com/office/officeart/2005/8/layout/process5"/>
    <dgm:cxn modelId="{16518A2E-D793-49AD-8A53-A8FF571B91D4}" type="presParOf" srcId="{7DE81946-D5DD-4650-BB7B-FFD9FA7740DF}" destId="{C1C169DE-2072-497E-9328-7448B7666C69}" srcOrd="0" destOrd="0" presId="urn:microsoft.com/office/officeart/2005/8/layout/process5"/>
    <dgm:cxn modelId="{71AD62D3-9176-4EBA-A2EB-D05B459061B9}" type="presParOf" srcId="{129B0EB6-2922-4C91-A36F-300CF0D5C564}" destId="{EA30C415-CF37-4614-9412-7EBA44D1ABD9}" srcOrd="2" destOrd="0" presId="urn:microsoft.com/office/officeart/2005/8/layout/process5"/>
    <dgm:cxn modelId="{F7AD345B-AD03-44F7-8E6B-561681CEBA9F}" type="presParOf" srcId="{129B0EB6-2922-4C91-A36F-300CF0D5C564}" destId="{FDCEC9DD-0CF2-43B2-B4F4-57E961DE1DCF}" srcOrd="3" destOrd="0" presId="urn:microsoft.com/office/officeart/2005/8/layout/process5"/>
    <dgm:cxn modelId="{70CBB513-DDE3-4D83-84F3-DED59A1C6B80}" type="presParOf" srcId="{FDCEC9DD-0CF2-43B2-B4F4-57E961DE1DCF}" destId="{9128CA0D-866E-44AF-A050-9262B864CB4B}" srcOrd="0" destOrd="0" presId="urn:microsoft.com/office/officeart/2005/8/layout/process5"/>
    <dgm:cxn modelId="{9C329C29-51DD-4659-9645-D8EE9585979F}" type="presParOf" srcId="{129B0EB6-2922-4C91-A36F-300CF0D5C564}" destId="{2159466D-86D5-4816-B2EE-84097E938988}" srcOrd="4" destOrd="0" presId="urn:microsoft.com/office/officeart/2005/8/layout/process5"/>
    <dgm:cxn modelId="{47F4DBC7-F4E2-416F-B12C-C7DB4B6CBD67}" type="presParOf" srcId="{129B0EB6-2922-4C91-A36F-300CF0D5C564}" destId="{C22B721A-2A20-4B9C-BDD1-8A6AE4112328}" srcOrd="5" destOrd="0" presId="urn:microsoft.com/office/officeart/2005/8/layout/process5"/>
    <dgm:cxn modelId="{010544E8-456B-41F7-8692-2EA9ED1DA34D}" type="presParOf" srcId="{C22B721A-2A20-4B9C-BDD1-8A6AE4112328}" destId="{73ACF4D1-72CA-4A33-88CF-D12F23C017D7}" srcOrd="0" destOrd="0" presId="urn:microsoft.com/office/officeart/2005/8/layout/process5"/>
    <dgm:cxn modelId="{33F53882-5A04-4CEE-B6F8-6AD0BC42500F}" type="presParOf" srcId="{129B0EB6-2922-4C91-A36F-300CF0D5C564}" destId="{4DF2CDD4-C7C9-416D-8A95-870E179EA4FC}" srcOrd="6" destOrd="0" presId="urn:microsoft.com/office/officeart/2005/8/layout/process5"/>
    <dgm:cxn modelId="{FA2A924E-F945-4CA2-8276-B0332B2509E8}" type="presParOf" srcId="{129B0EB6-2922-4C91-A36F-300CF0D5C564}" destId="{2CB1543D-D89B-4740-A8A3-0B4BD6C9021F}" srcOrd="7" destOrd="0" presId="urn:microsoft.com/office/officeart/2005/8/layout/process5"/>
    <dgm:cxn modelId="{D86A6948-4357-4D96-A046-BA8EDB71D6AD}" type="presParOf" srcId="{2CB1543D-D89B-4740-A8A3-0B4BD6C9021F}" destId="{C32D707F-AD07-4AA5-9716-56E483A609AA}" srcOrd="0" destOrd="0" presId="urn:microsoft.com/office/officeart/2005/8/layout/process5"/>
    <dgm:cxn modelId="{C62C5730-4F05-4101-8B3E-DCE44A77D94F}" type="presParOf" srcId="{129B0EB6-2922-4C91-A36F-300CF0D5C564}" destId="{DF8ED7AA-ECE3-48A3-893A-D47163565B28}" srcOrd="8" destOrd="0" presId="urn:microsoft.com/office/officeart/2005/8/layout/process5"/>
    <dgm:cxn modelId="{0AC1C928-4974-4993-AFA2-C974035B49E9}" type="presParOf" srcId="{129B0EB6-2922-4C91-A36F-300CF0D5C564}" destId="{DA4EFE8B-E867-45F5-8F4E-A290900C672E}" srcOrd="9" destOrd="0" presId="urn:microsoft.com/office/officeart/2005/8/layout/process5"/>
    <dgm:cxn modelId="{A842FFE5-0BFF-46F2-9473-F6FDFA371B27}" type="presParOf" srcId="{DA4EFE8B-E867-45F5-8F4E-A290900C672E}" destId="{D2B18CF0-4F1B-4BAE-9D16-5493CF3FD8A5}" srcOrd="0" destOrd="0" presId="urn:microsoft.com/office/officeart/2005/8/layout/process5"/>
    <dgm:cxn modelId="{2DDA6A0E-9332-4A61-BF6B-2E71C27569FB}" type="presParOf" srcId="{129B0EB6-2922-4C91-A36F-300CF0D5C564}" destId="{5CA934C1-D431-4378-99FC-68F42E615E41}"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F0CCDE-C9D6-4C29-8F86-5761D55403A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AU"/>
        </a:p>
      </dgm:t>
    </dgm:pt>
    <dgm:pt modelId="{0D766B25-1F67-41AF-B6F1-7AF8A561E9CE}">
      <dgm:prSet phldrT="[Text]" custT="1"/>
      <dgm:spPr>
        <a:solidFill>
          <a:srgbClr val="1D1645"/>
        </a:solidFill>
      </dgm:spPr>
      <dgm:t>
        <a:bodyPr/>
        <a:lstStyle/>
        <a:p>
          <a:pPr>
            <a:buFont typeface="Symbol" panose="05050102010706020507" pitchFamily="18" charset="2"/>
            <a:buChar char=""/>
          </a:pPr>
          <a:r>
            <a:rPr lang="en-AU" sz="1400" b="1">
              <a:latin typeface="Arial" panose="020B0604020202020204" pitchFamily="34" charset="0"/>
              <a:cs typeface="Arial" panose="020B0604020202020204" pitchFamily="34" charset="0"/>
            </a:rPr>
            <a:t>3</a:t>
          </a:r>
          <a:r>
            <a:rPr lang="en-AU" sz="1400">
              <a:latin typeface="Arial" panose="020B0604020202020204" pitchFamily="34" charset="0"/>
              <a:cs typeface="Arial" panose="020B0604020202020204" pitchFamily="34" charset="0"/>
            </a:rPr>
            <a:t>. address applicant and project eligibility requirements outlined in Section 3.2 and 3.3</a:t>
          </a:r>
        </a:p>
      </dgm:t>
    </dgm:pt>
    <dgm:pt modelId="{29CA4F32-936C-4648-AB82-91BE4859C8D9}" type="parTrans" cxnId="{FB2AB0F4-2923-46BB-B856-EB8D015E0041}">
      <dgm:prSet/>
      <dgm:spPr/>
      <dgm:t>
        <a:bodyPr/>
        <a:lstStyle/>
        <a:p>
          <a:endParaRPr lang="en-AU" sz="1400">
            <a:latin typeface="Arial" panose="020B0604020202020204" pitchFamily="34" charset="0"/>
            <a:cs typeface="Arial" panose="020B0604020202020204" pitchFamily="34" charset="0"/>
          </a:endParaRPr>
        </a:p>
      </dgm:t>
    </dgm:pt>
    <dgm:pt modelId="{75703E18-5B30-452C-B7E0-43BEF6F28FEC}" type="sibTrans" cxnId="{FB2AB0F4-2923-46BB-B856-EB8D015E0041}">
      <dgm:prSet/>
      <dgm:spPr/>
      <dgm:t>
        <a:bodyPr/>
        <a:lstStyle/>
        <a:p>
          <a:endParaRPr lang="en-AU" sz="1400">
            <a:latin typeface="Arial" panose="020B0604020202020204" pitchFamily="34" charset="0"/>
            <a:cs typeface="Arial" panose="020B0604020202020204" pitchFamily="34" charset="0"/>
          </a:endParaRPr>
        </a:p>
      </dgm:t>
    </dgm:pt>
    <dgm:pt modelId="{BC0A3059-4D33-41E3-91AA-442B6093F7A1}">
      <dgm:prSet phldrT="[Text]" custT="1"/>
      <dgm:spPr>
        <a:solidFill>
          <a:srgbClr val="1D1645"/>
        </a:solidFill>
      </dgm:spPr>
      <dgm:t>
        <a:bodyPr/>
        <a:lstStyle/>
        <a:p>
          <a:pPr>
            <a:buFont typeface="Symbol" panose="05050102010706020507" pitchFamily="18" charset="2"/>
            <a:buChar char=""/>
          </a:pPr>
          <a:r>
            <a:rPr lang="en-AU" sz="1400">
              <a:latin typeface="Arial" panose="020B0604020202020204" pitchFamily="34" charset="0"/>
              <a:cs typeface="Arial" panose="020B0604020202020204" pitchFamily="34" charset="0"/>
            </a:rPr>
            <a:t>4. respond to all merit criteria outlined in Section 7</a:t>
          </a:r>
        </a:p>
      </dgm:t>
    </dgm:pt>
    <dgm:pt modelId="{032A8BD6-10FF-4CE3-B0BC-40B77DF8D232}" type="parTrans" cxnId="{053B00E2-03A7-4402-AB20-1D3A9B488516}">
      <dgm:prSet/>
      <dgm:spPr/>
      <dgm:t>
        <a:bodyPr/>
        <a:lstStyle/>
        <a:p>
          <a:endParaRPr lang="en-AU" sz="1400">
            <a:latin typeface="Arial" panose="020B0604020202020204" pitchFamily="34" charset="0"/>
            <a:cs typeface="Arial" panose="020B0604020202020204" pitchFamily="34" charset="0"/>
          </a:endParaRPr>
        </a:p>
      </dgm:t>
    </dgm:pt>
    <dgm:pt modelId="{DBE46EF5-31F5-4592-9999-A32A2ABB9098}" type="sibTrans" cxnId="{053B00E2-03A7-4402-AB20-1D3A9B488516}">
      <dgm:prSet/>
      <dgm:spPr/>
      <dgm:t>
        <a:bodyPr/>
        <a:lstStyle/>
        <a:p>
          <a:endParaRPr lang="en-AU" sz="1400">
            <a:latin typeface="Arial" panose="020B0604020202020204" pitchFamily="34" charset="0"/>
            <a:cs typeface="Arial" panose="020B0604020202020204" pitchFamily="34" charset="0"/>
          </a:endParaRPr>
        </a:p>
      </dgm:t>
    </dgm:pt>
    <dgm:pt modelId="{D3B524D2-FC90-44C4-B087-D8AD96E680C7}">
      <dgm:prSet phldrT="[Text]" custT="1"/>
      <dgm:spPr>
        <a:solidFill>
          <a:srgbClr val="1D1645"/>
        </a:solidFill>
      </dgm:spPr>
      <dgm:t>
        <a:bodyPr/>
        <a:lstStyle/>
        <a:p>
          <a:pPr>
            <a:buFont typeface="Symbol" panose="05050102010706020507" pitchFamily="18" charset="2"/>
            <a:buChar char=""/>
          </a:pPr>
          <a:r>
            <a:rPr lang="en-AU" sz="1400" b="1">
              <a:latin typeface="Arial" panose="020B0604020202020204" pitchFamily="34" charset="0"/>
              <a:cs typeface="Arial" panose="020B0604020202020204" pitchFamily="34" charset="0"/>
            </a:rPr>
            <a:t>5</a:t>
          </a:r>
          <a:r>
            <a:rPr lang="en-AU" sz="1400">
              <a:latin typeface="Arial" panose="020B0604020202020204" pitchFamily="34" charset="0"/>
              <a:cs typeface="Arial" panose="020B0604020202020204" pitchFamily="34" charset="0"/>
            </a:rPr>
            <a:t>. provide all application information requirements outlined in Section 12.2</a:t>
          </a:r>
        </a:p>
      </dgm:t>
    </dgm:pt>
    <dgm:pt modelId="{0BBFC116-D7B3-4378-9AD1-B9FE5390065C}" type="parTrans" cxnId="{3324A8D0-971E-45E6-977A-C28E8F150C9A}">
      <dgm:prSet/>
      <dgm:spPr/>
      <dgm:t>
        <a:bodyPr/>
        <a:lstStyle/>
        <a:p>
          <a:endParaRPr lang="en-AU" sz="1400">
            <a:latin typeface="Arial" panose="020B0604020202020204" pitchFamily="34" charset="0"/>
            <a:cs typeface="Arial" panose="020B0604020202020204" pitchFamily="34" charset="0"/>
          </a:endParaRPr>
        </a:p>
      </dgm:t>
    </dgm:pt>
    <dgm:pt modelId="{14AB6E7C-B836-4006-9603-6A1F9D32CDB8}" type="sibTrans" cxnId="{3324A8D0-971E-45E6-977A-C28E8F150C9A}">
      <dgm:prSet/>
      <dgm:spPr/>
      <dgm:t>
        <a:bodyPr/>
        <a:lstStyle/>
        <a:p>
          <a:endParaRPr lang="en-AU" sz="1400">
            <a:latin typeface="Arial" panose="020B0604020202020204" pitchFamily="34" charset="0"/>
            <a:cs typeface="Arial" panose="020B0604020202020204" pitchFamily="34" charset="0"/>
          </a:endParaRPr>
        </a:p>
      </dgm:t>
    </dgm:pt>
    <dgm:pt modelId="{8236400A-5CEC-4438-8891-423FAD2FEC52}">
      <dgm:prSet phldrT="[Text]" custT="1"/>
      <dgm:spPr>
        <a:solidFill>
          <a:srgbClr val="1D1645"/>
        </a:solidFill>
      </dgm:spPr>
      <dgm:t>
        <a:bodyPr/>
        <a:lstStyle/>
        <a:p>
          <a:pPr>
            <a:buFont typeface="Symbol" panose="05050102010706020507" pitchFamily="18" charset="2"/>
            <a:buChar char=""/>
          </a:pPr>
          <a:r>
            <a:rPr lang="en-AU" sz="1400" b="1">
              <a:latin typeface="Arial" panose="020B0604020202020204" pitchFamily="34" charset="0"/>
              <a:cs typeface="Arial" panose="020B0604020202020204" pitchFamily="34" charset="0"/>
            </a:rPr>
            <a:t>1</a:t>
          </a:r>
          <a:r>
            <a:rPr lang="en-AU" sz="1400">
              <a:latin typeface="Arial" panose="020B0604020202020204" pitchFamily="34" charset="0"/>
              <a:cs typeface="Arial" panose="020B0604020202020204" pitchFamily="34" charset="0"/>
            </a:rPr>
            <a:t>. read and review the application guidelines and frequently asked questions (FAQs) </a:t>
          </a:r>
        </a:p>
      </dgm:t>
    </dgm:pt>
    <dgm:pt modelId="{7E5B4ACE-FC68-4429-AF55-91B9324895C1}" type="parTrans" cxnId="{FDA86026-EA85-4999-B6CD-25A4BC580CCC}">
      <dgm:prSet/>
      <dgm:spPr/>
      <dgm:t>
        <a:bodyPr/>
        <a:lstStyle/>
        <a:p>
          <a:endParaRPr lang="en-AU" sz="1400">
            <a:latin typeface="Arial" panose="020B0604020202020204" pitchFamily="34" charset="0"/>
            <a:cs typeface="Arial" panose="020B0604020202020204" pitchFamily="34" charset="0"/>
          </a:endParaRPr>
        </a:p>
      </dgm:t>
    </dgm:pt>
    <dgm:pt modelId="{6A61FE63-30E6-4EF2-BDBC-892FDDD60C39}" type="sibTrans" cxnId="{FDA86026-EA85-4999-B6CD-25A4BC580CCC}">
      <dgm:prSet/>
      <dgm:spPr/>
      <dgm:t>
        <a:bodyPr/>
        <a:lstStyle/>
        <a:p>
          <a:endParaRPr lang="en-AU" sz="1400">
            <a:latin typeface="Arial" panose="020B0604020202020204" pitchFamily="34" charset="0"/>
            <a:cs typeface="Arial" panose="020B0604020202020204" pitchFamily="34" charset="0"/>
          </a:endParaRPr>
        </a:p>
      </dgm:t>
    </dgm:pt>
    <dgm:pt modelId="{7C00A8BB-7F36-4243-81EF-F34C70D77DE5}">
      <dgm:prSet custT="1"/>
      <dgm:spPr>
        <a:solidFill>
          <a:srgbClr val="1D1645"/>
        </a:solidFill>
      </dgm:spPr>
      <dgm:t>
        <a:bodyPr/>
        <a:lstStyle/>
        <a:p>
          <a:pPr>
            <a:buFont typeface="Symbol" panose="05050102010706020507" pitchFamily="18" charset="2"/>
            <a:buChar char=""/>
          </a:pPr>
          <a:r>
            <a:rPr lang="en-AU" sz="1400" b="1">
              <a:latin typeface="Arial" panose="020B0604020202020204" pitchFamily="34" charset="0"/>
              <a:cs typeface="Arial" panose="020B0604020202020204" pitchFamily="34" charset="0"/>
            </a:rPr>
            <a:t>2</a:t>
          </a:r>
          <a:r>
            <a:rPr lang="en-AU" sz="1400">
              <a:latin typeface="Arial" panose="020B0604020202020204" pitchFamily="34" charset="0"/>
              <a:cs typeface="Arial" panose="020B0604020202020204" pitchFamily="34" charset="0"/>
            </a:rPr>
            <a:t>. read and review the funding agreement conditions that will apply in the event that you are successful*</a:t>
          </a:r>
        </a:p>
      </dgm:t>
    </dgm:pt>
    <dgm:pt modelId="{FDFC3894-6A26-40EA-82F4-8C62D1BB3F4C}" type="parTrans" cxnId="{DED06F4E-4FA9-418D-A18D-78BDCD69104A}">
      <dgm:prSet/>
      <dgm:spPr/>
      <dgm:t>
        <a:bodyPr/>
        <a:lstStyle/>
        <a:p>
          <a:endParaRPr lang="en-AU" sz="1400">
            <a:latin typeface="Arial" panose="020B0604020202020204" pitchFamily="34" charset="0"/>
            <a:cs typeface="Arial" panose="020B0604020202020204" pitchFamily="34" charset="0"/>
          </a:endParaRPr>
        </a:p>
      </dgm:t>
    </dgm:pt>
    <dgm:pt modelId="{23AB2833-8838-4871-ACAA-AFFF5EC0560A}" type="sibTrans" cxnId="{DED06F4E-4FA9-418D-A18D-78BDCD69104A}">
      <dgm:prSet/>
      <dgm:spPr/>
      <dgm:t>
        <a:bodyPr/>
        <a:lstStyle/>
        <a:p>
          <a:endParaRPr lang="en-AU" sz="1400">
            <a:latin typeface="Arial" panose="020B0604020202020204" pitchFamily="34" charset="0"/>
            <a:cs typeface="Arial" panose="020B0604020202020204" pitchFamily="34" charset="0"/>
          </a:endParaRPr>
        </a:p>
      </dgm:t>
    </dgm:pt>
    <dgm:pt modelId="{8E692151-2E25-4319-85DA-4AC69B884467}">
      <dgm:prSet custT="1"/>
      <dgm:spPr>
        <a:solidFill>
          <a:srgbClr val="1D1645"/>
        </a:solidFill>
      </dgm:spPr>
      <dgm:t>
        <a:bodyPr/>
        <a:lstStyle/>
        <a:p>
          <a:pPr>
            <a:buFont typeface="Symbol" panose="05050102010706020507" pitchFamily="18" charset="2"/>
            <a:buChar char=""/>
          </a:pPr>
          <a:r>
            <a:rPr lang="en-AU" sz="1400" b="1">
              <a:latin typeface="Arial" panose="020B0604020202020204" pitchFamily="34" charset="0"/>
              <a:cs typeface="Arial" panose="020B0604020202020204" pitchFamily="34" charset="0"/>
            </a:rPr>
            <a:t>6</a:t>
          </a:r>
          <a:r>
            <a:rPr lang="en-AU" sz="1400">
              <a:latin typeface="Arial" panose="020B0604020202020204" pitchFamily="34" charset="0"/>
              <a:cs typeface="Arial" panose="020B0604020202020204" pitchFamily="34" charset="0"/>
            </a:rPr>
            <a:t>. if required, seek clarifications from the Governments via email or through a 1-to-1 meeting as per Section 11.2 </a:t>
          </a:r>
        </a:p>
      </dgm:t>
    </dgm:pt>
    <dgm:pt modelId="{10A24B71-29F3-4FBE-B444-775E7CD2EEB0}" type="parTrans" cxnId="{2575D13F-B8B6-4287-96FA-828BA07BC0D7}">
      <dgm:prSet/>
      <dgm:spPr/>
      <dgm:t>
        <a:bodyPr/>
        <a:lstStyle/>
        <a:p>
          <a:endParaRPr lang="en-AU"/>
        </a:p>
      </dgm:t>
    </dgm:pt>
    <dgm:pt modelId="{D03AA514-C448-4E88-AD73-EF783DD2063A}" type="sibTrans" cxnId="{2575D13F-B8B6-4287-96FA-828BA07BC0D7}">
      <dgm:prSet/>
      <dgm:spPr/>
      <dgm:t>
        <a:bodyPr/>
        <a:lstStyle/>
        <a:p>
          <a:endParaRPr lang="en-AU"/>
        </a:p>
      </dgm:t>
    </dgm:pt>
    <dgm:pt modelId="{E88C187D-8624-467B-877A-355C5282E3FE}">
      <dgm:prSet custT="1"/>
      <dgm:spPr>
        <a:solidFill>
          <a:srgbClr val="1D1645"/>
        </a:solidFill>
      </dgm:spPr>
      <dgm:t>
        <a:bodyPr/>
        <a:lstStyle/>
        <a:p>
          <a:pPr>
            <a:buFont typeface="Symbol" panose="05050102010706020507" pitchFamily="18" charset="2"/>
            <a:buChar char=""/>
          </a:pPr>
          <a:r>
            <a:rPr lang="en-AU" sz="1400" b="1">
              <a:latin typeface="Arial" panose="020B0604020202020204" pitchFamily="34" charset="0"/>
              <a:cs typeface="Arial" panose="020B0604020202020204" pitchFamily="34" charset="0"/>
            </a:rPr>
            <a:t>7</a:t>
          </a:r>
          <a:r>
            <a:rPr lang="en-AU" sz="1400">
              <a:latin typeface="Arial" panose="020B0604020202020204" pitchFamily="34" charset="0"/>
              <a:cs typeface="Arial" panose="020B0604020202020204" pitchFamily="34" charset="0"/>
            </a:rPr>
            <a:t>. complete your application through the online application portal on the DELWP Grants website </a:t>
          </a:r>
        </a:p>
      </dgm:t>
    </dgm:pt>
    <dgm:pt modelId="{741869E0-D990-4318-91B4-ECD5C6FFE58E}" type="parTrans" cxnId="{3C4F4881-FC0E-4C2A-BDC5-9B47BA2F1829}">
      <dgm:prSet/>
      <dgm:spPr/>
      <dgm:t>
        <a:bodyPr/>
        <a:lstStyle/>
        <a:p>
          <a:endParaRPr lang="en-AU"/>
        </a:p>
      </dgm:t>
    </dgm:pt>
    <dgm:pt modelId="{0C57DC0A-A5D7-4014-997B-3EC9FA36B8F7}" type="sibTrans" cxnId="{3C4F4881-FC0E-4C2A-BDC5-9B47BA2F1829}">
      <dgm:prSet/>
      <dgm:spPr/>
      <dgm:t>
        <a:bodyPr/>
        <a:lstStyle/>
        <a:p>
          <a:endParaRPr lang="en-AU"/>
        </a:p>
      </dgm:t>
    </dgm:pt>
    <dgm:pt modelId="{0BC901EF-8282-4234-B4B1-A33EF0FE89B4}" type="pres">
      <dgm:prSet presAssocID="{C3F0CCDE-C9D6-4C29-8F86-5761D55403A7}" presName="linear" presStyleCnt="0">
        <dgm:presLayoutVars>
          <dgm:animLvl val="lvl"/>
          <dgm:resizeHandles val="exact"/>
        </dgm:presLayoutVars>
      </dgm:prSet>
      <dgm:spPr/>
    </dgm:pt>
    <dgm:pt modelId="{10FEE677-FACC-44CE-AC7A-C26DF5A973F0}" type="pres">
      <dgm:prSet presAssocID="{8236400A-5CEC-4438-8891-423FAD2FEC52}" presName="parentText" presStyleLbl="node1" presStyleIdx="0" presStyleCnt="7" custScaleY="44974">
        <dgm:presLayoutVars>
          <dgm:chMax val="0"/>
          <dgm:bulletEnabled val="1"/>
        </dgm:presLayoutVars>
      </dgm:prSet>
      <dgm:spPr/>
    </dgm:pt>
    <dgm:pt modelId="{1D658AF0-27D1-4186-A3FE-042A54C5AB58}" type="pres">
      <dgm:prSet presAssocID="{6A61FE63-30E6-4EF2-BDBC-892FDDD60C39}" presName="spacer" presStyleCnt="0"/>
      <dgm:spPr/>
    </dgm:pt>
    <dgm:pt modelId="{D1B49DF9-FBAE-4DBD-BF7C-BA26F015A438}" type="pres">
      <dgm:prSet presAssocID="{7C00A8BB-7F36-4243-81EF-F34C70D77DE5}" presName="parentText" presStyleLbl="node1" presStyleIdx="1" presStyleCnt="7" custScaleY="44974">
        <dgm:presLayoutVars>
          <dgm:chMax val="0"/>
          <dgm:bulletEnabled val="1"/>
        </dgm:presLayoutVars>
      </dgm:prSet>
      <dgm:spPr/>
    </dgm:pt>
    <dgm:pt modelId="{035FE112-0DC3-4F9D-8D0F-D4B02B0E40EC}" type="pres">
      <dgm:prSet presAssocID="{23AB2833-8838-4871-ACAA-AFFF5EC0560A}" presName="spacer" presStyleCnt="0"/>
      <dgm:spPr/>
    </dgm:pt>
    <dgm:pt modelId="{52EF76EC-35E7-4924-A06A-A8E08C27C428}" type="pres">
      <dgm:prSet presAssocID="{0D766B25-1F67-41AF-B6F1-7AF8A561E9CE}" presName="parentText" presStyleLbl="node1" presStyleIdx="2" presStyleCnt="7" custScaleY="44974">
        <dgm:presLayoutVars>
          <dgm:chMax val="0"/>
          <dgm:bulletEnabled val="1"/>
        </dgm:presLayoutVars>
      </dgm:prSet>
      <dgm:spPr/>
    </dgm:pt>
    <dgm:pt modelId="{31A5B146-78FD-46E5-87CB-8C1B4A64533D}" type="pres">
      <dgm:prSet presAssocID="{75703E18-5B30-452C-B7E0-43BEF6F28FEC}" presName="spacer" presStyleCnt="0"/>
      <dgm:spPr/>
    </dgm:pt>
    <dgm:pt modelId="{4ADA1717-CB1B-4981-90FF-7DBE08FA4C3D}" type="pres">
      <dgm:prSet presAssocID="{BC0A3059-4D33-41E3-91AA-442B6093F7A1}" presName="parentText" presStyleLbl="node1" presStyleIdx="3" presStyleCnt="7" custScaleY="44974">
        <dgm:presLayoutVars>
          <dgm:chMax val="0"/>
          <dgm:bulletEnabled val="1"/>
        </dgm:presLayoutVars>
      </dgm:prSet>
      <dgm:spPr/>
    </dgm:pt>
    <dgm:pt modelId="{AFCD4232-1489-4B61-861B-E6A19901B5C4}" type="pres">
      <dgm:prSet presAssocID="{DBE46EF5-31F5-4592-9999-A32A2ABB9098}" presName="spacer" presStyleCnt="0"/>
      <dgm:spPr/>
    </dgm:pt>
    <dgm:pt modelId="{76D101DA-1F8C-438C-BBAC-BFB19C2FDF29}" type="pres">
      <dgm:prSet presAssocID="{D3B524D2-FC90-44C4-B087-D8AD96E680C7}" presName="parentText" presStyleLbl="node1" presStyleIdx="4" presStyleCnt="7" custScaleY="44974">
        <dgm:presLayoutVars>
          <dgm:chMax val="0"/>
          <dgm:bulletEnabled val="1"/>
        </dgm:presLayoutVars>
      </dgm:prSet>
      <dgm:spPr/>
    </dgm:pt>
    <dgm:pt modelId="{CC78596A-4889-4E4F-9176-49901B744943}" type="pres">
      <dgm:prSet presAssocID="{14AB6E7C-B836-4006-9603-6A1F9D32CDB8}" presName="spacer" presStyleCnt="0"/>
      <dgm:spPr/>
    </dgm:pt>
    <dgm:pt modelId="{F7867B58-E9D3-4717-A1D2-D7005D884469}" type="pres">
      <dgm:prSet presAssocID="{8E692151-2E25-4319-85DA-4AC69B884467}" presName="parentText" presStyleLbl="node1" presStyleIdx="5" presStyleCnt="7" custScaleY="44974">
        <dgm:presLayoutVars>
          <dgm:chMax val="0"/>
          <dgm:bulletEnabled val="1"/>
        </dgm:presLayoutVars>
      </dgm:prSet>
      <dgm:spPr/>
    </dgm:pt>
    <dgm:pt modelId="{6703E556-CB5A-48F3-9C63-3C727BE18878}" type="pres">
      <dgm:prSet presAssocID="{D03AA514-C448-4E88-AD73-EF783DD2063A}" presName="spacer" presStyleCnt="0"/>
      <dgm:spPr/>
    </dgm:pt>
    <dgm:pt modelId="{8B7A799E-B5E4-4E11-992E-CD974F028A73}" type="pres">
      <dgm:prSet presAssocID="{E88C187D-8624-467B-877A-355C5282E3FE}" presName="parentText" presStyleLbl="node1" presStyleIdx="6" presStyleCnt="7" custScaleY="44974">
        <dgm:presLayoutVars>
          <dgm:chMax val="0"/>
          <dgm:bulletEnabled val="1"/>
        </dgm:presLayoutVars>
      </dgm:prSet>
      <dgm:spPr/>
    </dgm:pt>
  </dgm:ptLst>
  <dgm:cxnLst>
    <dgm:cxn modelId="{D86D3E26-E170-498B-9674-99D517485E86}" type="presOf" srcId="{0D766B25-1F67-41AF-B6F1-7AF8A561E9CE}" destId="{52EF76EC-35E7-4924-A06A-A8E08C27C428}" srcOrd="0" destOrd="0" presId="urn:microsoft.com/office/officeart/2005/8/layout/vList2"/>
    <dgm:cxn modelId="{FDA86026-EA85-4999-B6CD-25A4BC580CCC}" srcId="{C3F0CCDE-C9D6-4C29-8F86-5761D55403A7}" destId="{8236400A-5CEC-4438-8891-423FAD2FEC52}" srcOrd="0" destOrd="0" parTransId="{7E5B4ACE-FC68-4429-AF55-91B9324895C1}" sibTransId="{6A61FE63-30E6-4EF2-BDBC-892FDDD60C39}"/>
    <dgm:cxn modelId="{AF35FD36-6C4C-4D6D-843C-01588FFF28EC}" type="presOf" srcId="{E88C187D-8624-467B-877A-355C5282E3FE}" destId="{8B7A799E-B5E4-4E11-992E-CD974F028A73}" srcOrd="0" destOrd="0" presId="urn:microsoft.com/office/officeart/2005/8/layout/vList2"/>
    <dgm:cxn modelId="{2575D13F-B8B6-4287-96FA-828BA07BC0D7}" srcId="{C3F0CCDE-C9D6-4C29-8F86-5761D55403A7}" destId="{8E692151-2E25-4319-85DA-4AC69B884467}" srcOrd="5" destOrd="0" parTransId="{10A24B71-29F3-4FBE-B444-775E7CD2EEB0}" sibTransId="{D03AA514-C448-4E88-AD73-EF783DD2063A}"/>
    <dgm:cxn modelId="{DED06F4E-4FA9-418D-A18D-78BDCD69104A}" srcId="{C3F0CCDE-C9D6-4C29-8F86-5761D55403A7}" destId="{7C00A8BB-7F36-4243-81EF-F34C70D77DE5}" srcOrd="1" destOrd="0" parTransId="{FDFC3894-6A26-40EA-82F4-8C62D1BB3F4C}" sibTransId="{23AB2833-8838-4871-ACAA-AFFF5EC0560A}"/>
    <dgm:cxn modelId="{3C4F4881-FC0E-4C2A-BDC5-9B47BA2F1829}" srcId="{C3F0CCDE-C9D6-4C29-8F86-5761D55403A7}" destId="{E88C187D-8624-467B-877A-355C5282E3FE}" srcOrd="6" destOrd="0" parTransId="{741869E0-D990-4318-91B4-ECD5C6FFE58E}" sibTransId="{0C57DC0A-A5D7-4014-997B-3EC9FA36B8F7}"/>
    <dgm:cxn modelId="{78704085-8E02-4B95-A529-65A7A1E95B87}" type="presOf" srcId="{8236400A-5CEC-4438-8891-423FAD2FEC52}" destId="{10FEE677-FACC-44CE-AC7A-C26DF5A973F0}" srcOrd="0" destOrd="0" presId="urn:microsoft.com/office/officeart/2005/8/layout/vList2"/>
    <dgm:cxn modelId="{7575CC94-4D6A-406E-B091-E33877DB0C40}" type="presOf" srcId="{7C00A8BB-7F36-4243-81EF-F34C70D77DE5}" destId="{D1B49DF9-FBAE-4DBD-BF7C-BA26F015A438}" srcOrd="0" destOrd="0" presId="urn:microsoft.com/office/officeart/2005/8/layout/vList2"/>
    <dgm:cxn modelId="{F53882B4-B87E-4E87-8026-5C5B35E67768}" type="presOf" srcId="{D3B524D2-FC90-44C4-B087-D8AD96E680C7}" destId="{76D101DA-1F8C-438C-BBAC-BFB19C2FDF29}" srcOrd="0" destOrd="0" presId="urn:microsoft.com/office/officeart/2005/8/layout/vList2"/>
    <dgm:cxn modelId="{EF6D91BF-7050-40E6-A434-5E3743EA94E1}" type="presOf" srcId="{BC0A3059-4D33-41E3-91AA-442B6093F7A1}" destId="{4ADA1717-CB1B-4981-90FF-7DBE08FA4C3D}" srcOrd="0" destOrd="0" presId="urn:microsoft.com/office/officeart/2005/8/layout/vList2"/>
    <dgm:cxn modelId="{3324A8D0-971E-45E6-977A-C28E8F150C9A}" srcId="{C3F0CCDE-C9D6-4C29-8F86-5761D55403A7}" destId="{D3B524D2-FC90-44C4-B087-D8AD96E680C7}" srcOrd="4" destOrd="0" parTransId="{0BBFC116-D7B3-4378-9AD1-B9FE5390065C}" sibTransId="{14AB6E7C-B836-4006-9603-6A1F9D32CDB8}"/>
    <dgm:cxn modelId="{053B00E2-03A7-4402-AB20-1D3A9B488516}" srcId="{C3F0CCDE-C9D6-4C29-8F86-5761D55403A7}" destId="{BC0A3059-4D33-41E3-91AA-442B6093F7A1}" srcOrd="3" destOrd="0" parTransId="{032A8BD6-10FF-4CE3-B0BC-40B77DF8D232}" sibTransId="{DBE46EF5-31F5-4592-9999-A32A2ABB9098}"/>
    <dgm:cxn modelId="{D2E06AE4-9885-421A-B02B-386FA02E6941}" type="presOf" srcId="{8E692151-2E25-4319-85DA-4AC69B884467}" destId="{F7867B58-E9D3-4717-A1D2-D7005D884469}" srcOrd="0" destOrd="0" presId="urn:microsoft.com/office/officeart/2005/8/layout/vList2"/>
    <dgm:cxn modelId="{FB2AB0F4-2923-46BB-B856-EB8D015E0041}" srcId="{C3F0CCDE-C9D6-4C29-8F86-5761D55403A7}" destId="{0D766B25-1F67-41AF-B6F1-7AF8A561E9CE}" srcOrd="2" destOrd="0" parTransId="{29CA4F32-936C-4648-AB82-91BE4859C8D9}" sibTransId="{75703E18-5B30-452C-B7E0-43BEF6F28FEC}"/>
    <dgm:cxn modelId="{5CFAAFF5-4127-4AE3-B0C7-7C461C3D17E6}" type="presOf" srcId="{C3F0CCDE-C9D6-4C29-8F86-5761D55403A7}" destId="{0BC901EF-8282-4234-B4B1-A33EF0FE89B4}" srcOrd="0" destOrd="0" presId="urn:microsoft.com/office/officeart/2005/8/layout/vList2"/>
    <dgm:cxn modelId="{C148AAF9-6505-4C5E-81B0-4155E8E16323}" type="presParOf" srcId="{0BC901EF-8282-4234-B4B1-A33EF0FE89B4}" destId="{10FEE677-FACC-44CE-AC7A-C26DF5A973F0}" srcOrd="0" destOrd="0" presId="urn:microsoft.com/office/officeart/2005/8/layout/vList2"/>
    <dgm:cxn modelId="{089574AA-163F-46F0-AB26-3D126F37643F}" type="presParOf" srcId="{0BC901EF-8282-4234-B4B1-A33EF0FE89B4}" destId="{1D658AF0-27D1-4186-A3FE-042A54C5AB58}" srcOrd="1" destOrd="0" presId="urn:microsoft.com/office/officeart/2005/8/layout/vList2"/>
    <dgm:cxn modelId="{90B6980F-7957-4D0D-9480-0780B258404E}" type="presParOf" srcId="{0BC901EF-8282-4234-B4B1-A33EF0FE89B4}" destId="{D1B49DF9-FBAE-4DBD-BF7C-BA26F015A438}" srcOrd="2" destOrd="0" presId="urn:microsoft.com/office/officeart/2005/8/layout/vList2"/>
    <dgm:cxn modelId="{DCC89B77-BCD6-4C19-BCF0-759E1AF9D990}" type="presParOf" srcId="{0BC901EF-8282-4234-B4B1-A33EF0FE89B4}" destId="{035FE112-0DC3-4F9D-8D0F-D4B02B0E40EC}" srcOrd="3" destOrd="0" presId="urn:microsoft.com/office/officeart/2005/8/layout/vList2"/>
    <dgm:cxn modelId="{F9F6901F-37EE-46BC-ABE6-54401EF36EC1}" type="presParOf" srcId="{0BC901EF-8282-4234-B4B1-A33EF0FE89B4}" destId="{52EF76EC-35E7-4924-A06A-A8E08C27C428}" srcOrd="4" destOrd="0" presId="urn:microsoft.com/office/officeart/2005/8/layout/vList2"/>
    <dgm:cxn modelId="{B47017A2-41EF-455A-B95B-AFE9D646206B}" type="presParOf" srcId="{0BC901EF-8282-4234-B4B1-A33EF0FE89B4}" destId="{31A5B146-78FD-46E5-87CB-8C1B4A64533D}" srcOrd="5" destOrd="0" presId="urn:microsoft.com/office/officeart/2005/8/layout/vList2"/>
    <dgm:cxn modelId="{E58B913D-B7C6-4EB8-8217-42196BC35B9A}" type="presParOf" srcId="{0BC901EF-8282-4234-B4B1-A33EF0FE89B4}" destId="{4ADA1717-CB1B-4981-90FF-7DBE08FA4C3D}" srcOrd="6" destOrd="0" presId="urn:microsoft.com/office/officeart/2005/8/layout/vList2"/>
    <dgm:cxn modelId="{AB2BFF4A-6615-4AEA-BB63-11FE17D93948}" type="presParOf" srcId="{0BC901EF-8282-4234-B4B1-A33EF0FE89B4}" destId="{AFCD4232-1489-4B61-861B-E6A19901B5C4}" srcOrd="7" destOrd="0" presId="urn:microsoft.com/office/officeart/2005/8/layout/vList2"/>
    <dgm:cxn modelId="{3BF4B5FF-E244-4A34-8035-014E43ACA488}" type="presParOf" srcId="{0BC901EF-8282-4234-B4B1-A33EF0FE89B4}" destId="{76D101DA-1F8C-438C-BBAC-BFB19C2FDF29}" srcOrd="8" destOrd="0" presId="urn:microsoft.com/office/officeart/2005/8/layout/vList2"/>
    <dgm:cxn modelId="{B5032610-A234-464E-BBFE-71C1236329CF}" type="presParOf" srcId="{0BC901EF-8282-4234-B4B1-A33EF0FE89B4}" destId="{CC78596A-4889-4E4F-9176-49901B744943}" srcOrd="9" destOrd="0" presId="urn:microsoft.com/office/officeart/2005/8/layout/vList2"/>
    <dgm:cxn modelId="{44933611-9934-41DD-8A51-968307884E25}" type="presParOf" srcId="{0BC901EF-8282-4234-B4B1-A33EF0FE89B4}" destId="{F7867B58-E9D3-4717-A1D2-D7005D884469}" srcOrd="10" destOrd="0" presId="urn:microsoft.com/office/officeart/2005/8/layout/vList2"/>
    <dgm:cxn modelId="{8F78C819-82CB-4BE8-8507-5AA5D619F856}" type="presParOf" srcId="{0BC901EF-8282-4234-B4B1-A33EF0FE89B4}" destId="{6703E556-CB5A-48F3-9C63-3C727BE18878}" srcOrd="11" destOrd="0" presId="urn:microsoft.com/office/officeart/2005/8/layout/vList2"/>
    <dgm:cxn modelId="{42D01C56-507C-4702-99C1-F3AD396A401B}" type="presParOf" srcId="{0BC901EF-8282-4234-B4B1-A33EF0FE89B4}" destId="{8B7A799E-B5E4-4E11-992E-CD974F028A73}" srcOrd="1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7735CC-6FC7-434F-80A7-AA44F672490F}"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n-AU"/>
        </a:p>
      </dgm:t>
    </dgm:pt>
    <dgm:pt modelId="{B5172071-F77B-4245-9972-2A58D24BEEA4}">
      <dgm:prSet phldrT="[Text]"/>
      <dgm:spPr>
        <a:noFill/>
        <a:ln>
          <a:solidFill>
            <a:srgbClr val="1D1645"/>
          </a:solidFill>
        </a:ln>
      </dgm:spPr>
      <dgm:t>
        <a:bodyPr anchor="t"/>
        <a:lstStyle/>
        <a:p>
          <a:r>
            <a:rPr lang="en-GB" b="1" u="sng">
              <a:latin typeface="Arial" panose="020B0604020202020204" pitchFamily="34" charset="0"/>
              <a:cs typeface="Arial" panose="020B0604020202020204" pitchFamily="34" charset="0"/>
            </a:rPr>
            <a:t>Criterion 1 (45%)</a:t>
          </a:r>
        </a:p>
        <a:p>
          <a:r>
            <a:rPr lang="en-GB">
              <a:latin typeface="Arial" panose="020B0604020202020204" pitchFamily="34" charset="0"/>
              <a:cs typeface="Arial" panose="020B0604020202020204" pitchFamily="34" charset="0"/>
            </a:rPr>
            <a:t>Contribution to the initiative’s objectives</a:t>
          </a:r>
          <a:endParaRPr lang="en-AU">
            <a:latin typeface="Arial" panose="020B0604020202020204" pitchFamily="34" charset="0"/>
            <a:cs typeface="Arial" panose="020B0604020202020204" pitchFamily="34" charset="0"/>
          </a:endParaRPr>
        </a:p>
      </dgm:t>
    </dgm:pt>
    <dgm:pt modelId="{657B8C0F-CDF3-4B29-A02A-49A7209C47FC}" type="parTrans" cxnId="{8422F41D-8F24-420B-85C6-C0A53E3B5165}">
      <dgm:prSet/>
      <dgm:spPr/>
      <dgm:t>
        <a:bodyPr/>
        <a:lstStyle/>
        <a:p>
          <a:endParaRPr lang="en-AU">
            <a:latin typeface="Arial" panose="020B0604020202020204" pitchFamily="34" charset="0"/>
            <a:cs typeface="Arial" panose="020B0604020202020204" pitchFamily="34" charset="0"/>
          </a:endParaRPr>
        </a:p>
      </dgm:t>
    </dgm:pt>
    <dgm:pt modelId="{D96B738E-E210-4D5D-96F0-25FC871E5CC3}" type="sibTrans" cxnId="{8422F41D-8F24-420B-85C6-C0A53E3B5165}">
      <dgm:prSet/>
      <dgm:spPr/>
      <dgm:t>
        <a:bodyPr/>
        <a:lstStyle/>
        <a:p>
          <a:endParaRPr lang="en-AU">
            <a:latin typeface="Arial" panose="020B0604020202020204" pitchFamily="34" charset="0"/>
            <a:cs typeface="Arial" panose="020B0604020202020204" pitchFamily="34" charset="0"/>
          </a:endParaRPr>
        </a:p>
      </dgm:t>
    </dgm:pt>
    <dgm:pt modelId="{E93CF9B9-5431-4013-8566-18EBB4FFDC88}">
      <dgm:prSet phldrT="[Text]" custT="1"/>
      <dgm:spPr>
        <a:solidFill>
          <a:srgbClr val="1D1645"/>
        </a:solidFill>
      </dgm:spPr>
      <dgm:t>
        <a:bodyPr/>
        <a:lstStyle/>
        <a:p>
          <a:r>
            <a:rPr lang="en-AU" sz="1200">
              <a:latin typeface="Arial" panose="020B0604020202020204" pitchFamily="34" charset="0"/>
              <a:cs typeface="Arial" panose="020B0604020202020204" pitchFamily="34" charset="0"/>
            </a:rPr>
            <a:t> </a:t>
          </a:r>
          <a:r>
            <a:rPr lang="en-AU" sz="1400">
              <a:latin typeface="Arial" panose="020B0604020202020204" pitchFamily="34" charset="0"/>
              <a:cs typeface="Arial" panose="020B0604020202020204" pitchFamily="34" charset="0"/>
            </a:rPr>
            <a:t>Alignment to the initiative’s objectives and project parameters </a:t>
          </a:r>
          <a:endParaRPr lang="en-AU" sz="1200">
            <a:latin typeface="Arial" panose="020B0604020202020204" pitchFamily="34" charset="0"/>
            <a:cs typeface="Arial" panose="020B0604020202020204" pitchFamily="34" charset="0"/>
          </a:endParaRPr>
        </a:p>
      </dgm:t>
    </dgm:pt>
    <dgm:pt modelId="{9A203398-05BD-4B85-B929-9C9E5681F91E}" type="parTrans" cxnId="{1E084143-A135-4AB9-99B4-49F3E5FA78C8}">
      <dgm:prSet/>
      <dgm:spPr/>
      <dgm:t>
        <a:bodyPr/>
        <a:lstStyle/>
        <a:p>
          <a:endParaRPr lang="en-AU">
            <a:latin typeface="Arial" panose="020B0604020202020204" pitchFamily="34" charset="0"/>
            <a:cs typeface="Arial" panose="020B0604020202020204" pitchFamily="34" charset="0"/>
          </a:endParaRPr>
        </a:p>
      </dgm:t>
    </dgm:pt>
    <dgm:pt modelId="{0207D640-30AD-4FA8-A0FB-D21B5336654A}" type="sibTrans" cxnId="{1E084143-A135-4AB9-99B4-49F3E5FA78C8}">
      <dgm:prSet/>
      <dgm:spPr/>
      <dgm:t>
        <a:bodyPr/>
        <a:lstStyle/>
        <a:p>
          <a:endParaRPr lang="en-AU">
            <a:latin typeface="Arial" panose="020B0604020202020204" pitchFamily="34" charset="0"/>
            <a:cs typeface="Arial" panose="020B0604020202020204" pitchFamily="34" charset="0"/>
          </a:endParaRPr>
        </a:p>
      </dgm:t>
    </dgm:pt>
    <dgm:pt modelId="{C54E62F8-8F14-4CD0-9983-8B7A1FCA4D6B}">
      <dgm:prSet phldrT="[Text]" custT="1"/>
      <dgm:spPr>
        <a:solidFill>
          <a:srgbClr val="1D1645"/>
        </a:solidFill>
        <a:ln>
          <a:solidFill>
            <a:srgbClr val="1D1645"/>
          </a:solidFill>
        </a:ln>
      </dgm:spPr>
      <dgm:t>
        <a:bodyPr/>
        <a:lstStyle/>
        <a:p>
          <a:r>
            <a:rPr lang="en-AU" sz="1200">
              <a:latin typeface="Arial" panose="020B0604020202020204" pitchFamily="34" charset="0"/>
              <a:cs typeface="Arial" panose="020B0604020202020204" pitchFamily="34" charset="0"/>
            </a:rPr>
            <a:t> </a:t>
          </a:r>
          <a:r>
            <a:rPr lang="en-AU" sz="1400">
              <a:latin typeface="Arial" panose="020B0604020202020204" pitchFamily="34" charset="0"/>
              <a:cs typeface="Arial" panose="020B0604020202020204" pitchFamily="34" charset="0"/>
            </a:rPr>
            <a:t>Value for money with respect to grant funding request</a:t>
          </a:r>
          <a:endParaRPr lang="en-AU" sz="1200">
            <a:latin typeface="Arial" panose="020B0604020202020204" pitchFamily="34" charset="0"/>
            <a:cs typeface="Arial" panose="020B0604020202020204" pitchFamily="34" charset="0"/>
          </a:endParaRPr>
        </a:p>
      </dgm:t>
    </dgm:pt>
    <dgm:pt modelId="{B6089BD6-7523-4D41-931C-117ABAB724A3}" type="parTrans" cxnId="{5F56A040-8977-43CD-865B-BA8B8B4444A7}">
      <dgm:prSet/>
      <dgm:spPr/>
      <dgm:t>
        <a:bodyPr/>
        <a:lstStyle/>
        <a:p>
          <a:endParaRPr lang="en-AU">
            <a:latin typeface="Arial" panose="020B0604020202020204" pitchFamily="34" charset="0"/>
            <a:cs typeface="Arial" panose="020B0604020202020204" pitchFamily="34" charset="0"/>
          </a:endParaRPr>
        </a:p>
      </dgm:t>
    </dgm:pt>
    <dgm:pt modelId="{5C276B06-A8E1-4E76-B2F9-4C1604A57685}" type="sibTrans" cxnId="{5F56A040-8977-43CD-865B-BA8B8B4444A7}">
      <dgm:prSet/>
      <dgm:spPr/>
      <dgm:t>
        <a:bodyPr/>
        <a:lstStyle/>
        <a:p>
          <a:endParaRPr lang="en-AU">
            <a:latin typeface="Arial" panose="020B0604020202020204" pitchFamily="34" charset="0"/>
            <a:cs typeface="Arial" panose="020B0604020202020204" pitchFamily="34" charset="0"/>
          </a:endParaRPr>
        </a:p>
      </dgm:t>
    </dgm:pt>
    <dgm:pt modelId="{539CCAF1-5F18-4A1A-99FC-017C5A0EAD3E}">
      <dgm:prSet phldrT="[Text]"/>
      <dgm:spPr>
        <a:noFill/>
        <a:ln>
          <a:solidFill>
            <a:srgbClr val="1D1645"/>
          </a:solidFill>
        </a:ln>
      </dgm:spPr>
      <dgm:t>
        <a:bodyPr anchor="t"/>
        <a:lstStyle/>
        <a:p>
          <a:r>
            <a:rPr lang="en-GB" b="1" u="sng">
              <a:latin typeface="Arial" panose="020B0604020202020204" pitchFamily="34" charset="0"/>
              <a:cs typeface="Arial" panose="020B0604020202020204" pitchFamily="34" charset="0"/>
            </a:rPr>
            <a:t>Criterion 2 (35%)</a:t>
          </a:r>
        </a:p>
        <a:p>
          <a:r>
            <a:rPr lang="en-GB">
              <a:latin typeface="Arial" panose="020B0604020202020204" pitchFamily="34" charset="0"/>
              <a:cs typeface="Arial" panose="020B0604020202020204" pitchFamily="34" charset="0"/>
            </a:rPr>
            <a:t>Consortium delivery model, capability and capacity  </a:t>
          </a:r>
        </a:p>
      </dgm:t>
    </dgm:pt>
    <dgm:pt modelId="{6A9EC0A1-C380-468D-A2CE-C81D84EDAA58}" type="parTrans" cxnId="{09B955C0-4C66-4B02-BCA9-EF92654E80F0}">
      <dgm:prSet/>
      <dgm:spPr/>
      <dgm:t>
        <a:bodyPr/>
        <a:lstStyle/>
        <a:p>
          <a:endParaRPr lang="en-AU">
            <a:latin typeface="Arial" panose="020B0604020202020204" pitchFamily="34" charset="0"/>
            <a:cs typeface="Arial" panose="020B0604020202020204" pitchFamily="34" charset="0"/>
          </a:endParaRPr>
        </a:p>
      </dgm:t>
    </dgm:pt>
    <dgm:pt modelId="{7CF9A0AC-605E-4B5C-8897-7A73FA138F45}" type="sibTrans" cxnId="{09B955C0-4C66-4B02-BCA9-EF92654E80F0}">
      <dgm:prSet/>
      <dgm:spPr/>
      <dgm:t>
        <a:bodyPr/>
        <a:lstStyle/>
        <a:p>
          <a:endParaRPr lang="en-AU">
            <a:latin typeface="Arial" panose="020B0604020202020204" pitchFamily="34" charset="0"/>
            <a:cs typeface="Arial" panose="020B0604020202020204" pitchFamily="34" charset="0"/>
          </a:endParaRPr>
        </a:p>
      </dgm:t>
    </dgm:pt>
    <dgm:pt modelId="{0CB2F5D8-8E55-4B46-9972-F443A99C5A28}">
      <dgm:prSet phldrT="[Text]"/>
      <dgm:spPr>
        <a:solidFill>
          <a:srgbClr val="1D1645"/>
        </a:solidFill>
      </dgm:spPr>
      <dgm:t>
        <a:bodyPr/>
        <a:lstStyle/>
        <a:p>
          <a:r>
            <a:rPr lang="en-AU">
              <a:latin typeface="Arial" panose="020B0604020202020204" pitchFamily="34" charset="0"/>
              <a:cs typeface="Arial" panose="020B0604020202020204" pitchFamily="34" charset="0"/>
            </a:rPr>
            <a:t> Consortium</a:t>
          </a:r>
          <a:r>
            <a:rPr lang="en-US">
              <a:latin typeface="Arial" panose="020B0604020202020204" pitchFamily="34" charset="0"/>
              <a:cs typeface="Arial" panose="020B0604020202020204" pitchFamily="34" charset="0"/>
            </a:rPr>
            <a:t> delivery model</a:t>
          </a:r>
          <a:endParaRPr lang="en-AU">
            <a:latin typeface="Arial" panose="020B0604020202020204" pitchFamily="34" charset="0"/>
            <a:cs typeface="Arial" panose="020B0604020202020204" pitchFamily="34" charset="0"/>
          </a:endParaRPr>
        </a:p>
      </dgm:t>
    </dgm:pt>
    <dgm:pt modelId="{FC441F22-0A67-4C8C-B9C8-710023288C53}" type="parTrans" cxnId="{25551F34-DDFE-4E47-9344-56EE16C2458B}">
      <dgm:prSet/>
      <dgm:spPr/>
      <dgm:t>
        <a:bodyPr/>
        <a:lstStyle/>
        <a:p>
          <a:endParaRPr lang="en-AU">
            <a:latin typeface="Arial" panose="020B0604020202020204" pitchFamily="34" charset="0"/>
            <a:cs typeface="Arial" panose="020B0604020202020204" pitchFamily="34" charset="0"/>
          </a:endParaRPr>
        </a:p>
      </dgm:t>
    </dgm:pt>
    <dgm:pt modelId="{C7794878-79C8-4D82-9424-19A40921FE0F}" type="sibTrans" cxnId="{25551F34-DDFE-4E47-9344-56EE16C2458B}">
      <dgm:prSet/>
      <dgm:spPr/>
      <dgm:t>
        <a:bodyPr/>
        <a:lstStyle/>
        <a:p>
          <a:endParaRPr lang="en-AU">
            <a:latin typeface="Arial" panose="020B0604020202020204" pitchFamily="34" charset="0"/>
            <a:cs typeface="Arial" panose="020B0604020202020204" pitchFamily="34" charset="0"/>
          </a:endParaRPr>
        </a:p>
      </dgm:t>
    </dgm:pt>
    <dgm:pt modelId="{DE5BFE43-92F3-4C36-AF6E-A716B02E297C}">
      <dgm:prSet phldrT="[Text]"/>
      <dgm:spPr>
        <a:solidFill>
          <a:srgbClr val="1D1645"/>
        </a:solidFill>
      </dgm:spPr>
      <dgm:t>
        <a:bodyPr/>
        <a:lstStyle/>
        <a:p>
          <a:r>
            <a:rPr lang="en-US">
              <a:latin typeface="Arial" panose="020B0604020202020204" pitchFamily="34" charset="0"/>
              <a:cs typeface="Arial" panose="020B0604020202020204" pitchFamily="34" charset="0"/>
            </a:rPr>
            <a:t> Level of experience and expertise </a:t>
          </a:r>
          <a:endParaRPr lang="en-AU">
            <a:latin typeface="Arial" panose="020B0604020202020204" pitchFamily="34" charset="0"/>
            <a:cs typeface="Arial" panose="020B0604020202020204" pitchFamily="34" charset="0"/>
          </a:endParaRPr>
        </a:p>
      </dgm:t>
    </dgm:pt>
    <dgm:pt modelId="{97F98BAD-F1CA-4F61-BDA9-DB1233052E3A}" type="parTrans" cxnId="{3A2D500A-FD94-4708-B91A-25F06476AD64}">
      <dgm:prSet/>
      <dgm:spPr/>
      <dgm:t>
        <a:bodyPr/>
        <a:lstStyle/>
        <a:p>
          <a:endParaRPr lang="en-AU">
            <a:latin typeface="Arial" panose="020B0604020202020204" pitchFamily="34" charset="0"/>
            <a:cs typeface="Arial" panose="020B0604020202020204" pitchFamily="34" charset="0"/>
          </a:endParaRPr>
        </a:p>
      </dgm:t>
    </dgm:pt>
    <dgm:pt modelId="{D81BFE48-08E7-4E5C-9DD3-5AD7DAAC409B}" type="sibTrans" cxnId="{3A2D500A-FD94-4708-B91A-25F06476AD64}">
      <dgm:prSet/>
      <dgm:spPr/>
      <dgm:t>
        <a:bodyPr/>
        <a:lstStyle/>
        <a:p>
          <a:endParaRPr lang="en-AU">
            <a:latin typeface="Arial" panose="020B0604020202020204" pitchFamily="34" charset="0"/>
            <a:cs typeface="Arial" panose="020B0604020202020204" pitchFamily="34" charset="0"/>
          </a:endParaRPr>
        </a:p>
      </dgm:t>
    </dgm:pt>
    <dgm:pt modelId="{F98E6C02-B26A-419F-BD04-2C4F9732DABC}">
      <dgm:prSet phldrT="[Text]"/>
      <dgm:spPr>
        <a:noFill/>
        <a:ln>
          <a:solidFill>
            <a:srgbClr val="1D1645"/>
          </a:solidFill>
        </a:ln>
      </dgm:spPr>
      <dgm:t>
        <a:bodyPr anchor="t"/>
        <a:lstStyle/>
        <a:p>
          <a:r>
            <a:rPr lang="en-GB" b="1" u="sng">
              <a:latin typeface="Arial" panose="020B0604020202020204" pitchFamily="34" charset="0"/>
              <a:cs typeface="Arial" panose="020B0604020202020204" pitchFamily="34" charset="0"/>
            </a:rPr>
            <a:t>Criterion 3 (10%)</a:t>
          </a:r>
        </a:p>
        <a:p>
          <a:r>
            <a:rPr lang="en-GB">
              <a:latin typeface="Arial" panose="020B0604020202020204" pitchFamily="34" charset="0"/>
              <a:cs typeface="Arial" panose="020B0604020202020204" pitchFamily="34" charset="0"/>
            </a:rPr>
            <a:t>Application and project plan</a:t>
          </a:r>
          <a:endParaRPr lang="en-AU">
            <a:latin typeface="Arial" panose="020B0604020202020204" pitchFamily="34" charset="0"/>
            <a:cs typeface="Arial" panose="020B0604020202020204" pitchFamily="34" charset="0"/>
          </a:endParaRPr>
        </a:p>
      </dgm:t>
    </dgm:pt>
    <dgm:pt modelId="{C77D0709-DCF4-488F-BA14-8B78FC04347F}" type="parTrans" cxnId="{9E53387A-3FF5-4E1F-B7EE-4FF3F46AD683}">
      <dgm:prSet/>
      <dgm:spPr/>
      <dgm:t>
        <a:bodyPr/>
        <a:lstStyle/>
        <a:p>
          <a:endParaRPr lang="en-AU">
            <a:latin typeface="Arial" panose="020B0604020202020204" pitchFamily="34" charset="0"/>
            <a:cs typeface="Arial" panose="020B0604020202020204" pitchFamily="34" charset="0"/>
          </a:endParaRPr>
        </a:p>
      </dgm:t>
    </dgm:pt>
    <dgm:pt modelId="{7FF105A0-D0DA-41B6-A7F0-28F54C9F5838}" type="sibTrans" cxnId="{9E53387A-3FF5-4E1F-B7EE-4FF3F46AD683}">
      <dgm:prSet/>
      <dgm:spPr/>
      <dgm:t>
        <a:bodyPr/>
        <a:lstStyle/>
        <a:p>
          <a:endParaRPr lang="en-AU">
            <a:latin typeface="Arial" panose="020B0604020202020204" pitchFamily="34" charset="0"/>
            <a:cs typeface="Arial" panose="020B0604020202020204" pitchFamily="34" charset="0"/>
          </a:endParaRPr>
        </a:p>
      </dgm:t>
    </dgm:pt>
    <dgm:pt modelId="{2EF1CD3D-2817-4391-BFF4-B89D6F18EF10}">
      <dgm:prSet phldrT="[Text]"/>
      <dgm:spPr>
        <a:solidFill>
          <a:srgbClr val="1D1645"/>
        </a:solidFill>
      </dgm:spPr>
      <dgm:t>
        <a:bodyPr/>
        <a:lstStyle/>
        <a:p>
          <a:r>
            <a:rPr lang="en-US">
              <a:latin typeface="Arial" panose="020B0604020202020204" pitchFamily="34" charset="0"/>
              <a:cs typeface="Arial" panose="020B0604020202020204" pitchFamily="34" charset="0"/>
            </a:rPr>
            <a:t> Approach to identifying, managing and reporting the project’s activities and risks</a:t>
          </a:r>
          <a:endParaRPr lang="en-AU">
            <a:latin typeface="Arial" panose="020B0604020202020204" pitchFamily="34" charset="0"/>
            <a:cs typeface="Arial" panose="020B0604020202020204" pitchFamily="34" charset="0"/>
          </a:endParaRPr>
        </a:p>
      </dgm:t>
    </dgm:pt>
    <dgm:pt modelId="{07B0EC0D-29FE-41B1-A50C-FD98F6C20D61}" type="parTrans" cxnId="{F88C8583-B69A-4C49-B41A-DC4310F466B5}">
      <dgm:prSet/>
      <dgm:spPr/>
      <dgm:t>
        <a:bodyPr/>
        <a:lstStyle/>
        <a:p>
          <a:endParaRPr lang="en-AU">
            <a:latin typeface="Arial" panose="020B0604020202020204" pitchFamily="34" charset="0"/>
            <a:cs typeface="Arial" panose="020B0604020202020204" pitchFamily="34" charset="0"/>
          </a:endParaRPr>
        </a:p>
      </dgm:t>
    </dgm:pt>
    <dgm:pt modelId="{EB8FF529-036A-4C59-91FA-80472D4CBB50}" type="sibTrans" cxnId="{F88C8583-B69A-4C49-B41A-DC4310F466B5}">
      <dgm:prSet/>
      <dgm:spPr/>
      <dgm:t>
        <a:bodyPr/>
        <a:lstStyle/>
        <a:p>
          <a:endParaRPr lang="en-AU">
            <a:latin typeface="Arial" panose="020B0604020202020204" pitchFamily="34" charset="0"/>
            <a:cs typeface="Arial" panose="020B0604020202020204" pitchFamily="34" charset="0"/>
          </a:endParaRPr>
        </a:p>
      </dgm:t>
    </dgm:pt>
    <dgm:pt modelId="{70CA5462-7B09-4B8A-82BC-4379CC4D91CC}">
      <dgm:prSet phldrT="[Text]"/>
      <dgm:spPr>
        <a:noFill/>
        <a:ln>
          <a:solidFill>
            <a:srgbClr val="1D1645"/>
          </a:solidFill>
        </a:ln>
      </dgm:spPr>
      <dgm:t>
        <a:bodyPr anchor="t"/>
        <a:lstStyle/>
        <a:p>
          <a:r>
            <a:rPr lang="en-GB" b="1" u="sng">
              <a:latin typeface="Arial" panose="020B0604020202020204" pitchFamily="34" charset="0"/>
              <a:cs typeface="Arial" panose="020B0604020202020204" pitchFamily="34" charset="0"/>
            </a:rPr>
            <a:t>Criterion 4 (10%)</a:t>
          </a:r>
        </a:p>
        <a:p>
          <a:r>
            <a:rPr lang="en-GB">
              <a:latin typeface="Arial" panose="020B0604020202020204" pitchFamily="34" charset="0"/>
              <a:cs typeface="Arial" panose="020B0604020202020204" pitchFamily="34" charset="0"/>
            </a:rPr>
            <a:t>Contribution to accelerating the renewable hydrogen industry</a:t>
          </a:r>
          <a:endParaRPr lang="en-AU">
            <a:latin typeface="Arial" panose="020B0604020202020204" pitchFamily="34" charset="0"/>
            <a:cs typeface="Arial" panose="020B0604020202020204" pitchFamily="34" charset="0"/>
          </a:endParaRPr>
        </a:p>
      </dgm:t>
    </dgm:pt>
    <dgm:pt modelId="{F07C129C-26C1-4A2A-B7ED-C27A4975EBB1}" type="parTrans" cxnId="{04C3A4DA-DCDE-42C6-B64B-24267F65D4FB}">
      <dgm:prSet/>
      <dgm:spPr/>
      <dgm:t>
        <a:bodyPr/>
        <a:lstStyle/>
        <a:p>
          <a:endParaRPr lang="en-AU">
            <a:latin typeface="Arial" panose="020B0604020202020204" pitchFamily="34" charset="0"/>
            <a:cs typeface="Arial" panose="020B0604020202020204" pitchFamily="34" charset="0"/>
          </a:endParaRPr>
        </a:p>
      </dgm:t>
    </dgm:pt>
    <dgm:pt modelId="{B6B68938-E226-469E-ACAE-3646678C17B3}" type="sibTrans" cxnId="{04C3A4DA-DCDE-42C6-B64B-24267F65D4FB}">
      <dgm:prSet/>
      <dgm:spPr/>
      <dgm:t>
        <a:bodyPr/>
        <a:lstStyle/>
        <a:p>
          <a:endParaRPr lang="en-AU">
            <a:latin typeface="Arial" panose="020B0604020202020204" pitchFamily="34" charset="0"/>
            <a:cs typeface="Arial" panose="020B0604020202020204" pitchFamily="34" charset="0"/>
          </a:endParaRPr>
        </a:p>
      </dgm:t>
    </dgm:pt>
    <dgm:pt modelId="{F7FDAB52-9950-4CB4-A6BD-25784BB336A7}">
      <dgm:prSet phldrT="[Text]"/>
      <dgm:spPr>
        <a:solidFill>
          <a:srgbClr val="1D1645"/>
        </a:solidFill>
      </dgm:spPr>
      <dgm:t>
        <a:bodyPr/>
        <a:lstStyle/>
        <a:p>
          <a:r>
            <a:rPr lang="en-AU">
              <a:latin typeface="Arial" panose="020B0604020202020204" pitchFamily="34" charset="0"/>
              <a:cs typeface="Arial" panose="020B0604020202020204" pitchFamily="34" charset="0"/>
            </a:rPr>
            <a:t> Local content, suppliers, regional benefits and jobs</a:t>
          </a:r>
        </a:p>
      </dgm:t>
    </dgm:pt>
    <dgm:pt modelId="{45EC4819-487A-4382-83CD-5378E8F11AFD}" type="parTrans" cxnId="{62931C98-23F4-47BF-84B6-AF7ABE928C3F}">
      <dgm:prSet/>
      <dgm:spPr/>
      <dgm:t>
        <a:bodyPr/>
        <a:lstStyle/>
        <a:p>
          <a:endParaRPr lang="en-AU">
            <a:latin typeface="Arial" panose="020B0604020202020204" pitchFamily="34" charset="0"/>
            <a:cs typeface="Arial" panose="020B0604020202020204" pitchFamily="34" charset="0"/>
          </a:endParaRPr>
        </a:p>
      </dgm:t>
    </dgm:pt>
    <dgm:pt modelId="{A8648054-439A-462C-9441-BB9B2E437A50}" type="sibTrans" cxnId="{62931C98-23F4-47BF-84B6-AF7ABE928C3F}">
      <dgm:prSet/>
      <dgm:spPr/>
      <dgm:t>
        <a:bodyPr/>
        <a:lstStyle/>
        <a:p>
          <a:endParaRPr lang="en-AU">
            <a:latin typeface="Arial" panose="020B0604020202020204" pitchFamily="34" charset="0"/>
            <a:cs typeface="Arial" panose="020B0604020202020204" pitchFamily="34" charset="0"/>
          </a:endParaRPr>
        </a:p>
      </dgm:t>
    </dgm:pt>
    <dgm:pt modelId="{1A4C52CC-BBD9-44E0-A1FD-BD031961D6D4}">
      <dgm:prSet phldrT="[Text]"/>
      <dgm:spPr>
        <a:solidFill>
          <a:srgbClr val="1D1645"/>
        </a:solidFill>
      </dgm:spPr>
      <dgm:t>
        <a:bodyPr/>
        <a:lstStyle/>
        <a:p>
          <a:r>
            <a:rPr lang="en-AU">
              <a:latin typeface="Arial" panose="020B0604020202020204" pitchFamily="34" charset="0"/>
              <a:cs typeface="Arial" panose="020B0604020202020204" pitchFamily="34" charset="0"/>
            </a:rPr>
            <a:t>Potential to drive scale and reduce hydrogen refuelling costs</a:t>
          </a:r>
        </a:p>
      </dgm:t>
    </dgm:pt>
    <dgm:pt modelId="{7DD18981-3CAE-4E53-B681-E4BC0AEA71B8}" type="parTrans" cxnId="{7100573D-92CF-4032-831E-4D08D9C6E07A}">
      <dgm:prSet/>
      <dgm:spPr/>
      <dgm:t>
        <a:bodyPr/>
        <a:lstStyle/>
        <a:p>
          <a:endParaRPr lang="en-AU">
            <a:latin typeface="Arial" panose="020B0604020202020204" pitchFamily="34" charset="0"/>
            <a:cs typeface="Arial" panose="020B0604020202020204" pitchFamily="34" charset="0"/>
          </a:endParaRPr>
        </a:p>
      </dgm:t>
    </dgm:pt>
    <dgm:pt modelId="{9447938B-1984-404A-8CF9-7D49E3AC8675}" type="sibTrans" cxnId="{7100573D-92CF-4032-831E-4D08D9C6E07A}">
      <dgm:prSet/>
      <dgm:spPr/>
      <dgm:t>
        <a:bodyPr/>
        <a:lstStyle/>
        <a:p>
          <a:endParaRPr lang="en-AU">
            <a:latin typeface="Arial" panose="020B0604020202020204" pitchFamily="34" charset="0"/>
            <a:cs typeface="Arial" panose="020B0604020202020204" pitchFamily="34" charset="0"/>
          </a:endParaRPr>
        </a:p>
      </dgm:t>
    </dgm:pt>
    <dgm:pt modelId="{A4769204-EC0D-426B-9EE0-9184005740AC}">
      <dgm:prSet phldrT="[Text]"/>
      <dgm:spPr>
        <a:solidFill>
          <a:srgbClr val="1D1645"/>
        </a:solidFill>
      </dgm:spPr>
      <dgm:t>
        <a:bodyPr/>
        <a:lstStyle/>
        <a:p>
          <a:r>
            <a:rPr lang="en-AU">
              <a:latin typeface="Arial" panose="020B0604020202020204" pitchFamily="34" charset="0"/>
              <a:cs typeface="Arial" panose="020B0604020202020204" pitchFamily="34" charset="0"/>
            </a:rPr>
            <a:t> Forecast level of emissions abatement</a:t>
          </a:r>
        </a:p>
      </dgm:t>
    </dgm:pt>
    <dgm:pt modelId="{3F223AFA-669D-47AF-848E-8E0CA8136C35}" type="parTrans" cxnId="{1C4005B0-0A2F-4B01-BE1F-CAF7D5A6B57B}">
      <dgm:prSet/>
      <dgm:spPr/>
      <dgm:t>
        <a:bodyPr/>
        <a:lstStyle/>
        <a:p>
          <a:endParaRPr lang="en-AU">
            <a:latin typeface="Arial" panose="020B0604020202020204" pitchFamily="34" charset="0"/>
            <a:cs typeface="Arial" panose="020B0604020202020204" pitchFamily="34" charset="0"/>
          </a:endParaRPr>
        </a:p>
      </dgm:t>
    </dgm:pt>
    <dgm:pt modelId="{BC6BE71C-9AC2-4002-95DA-C929655E5BEB}" type="sibTrans" cxnId="{1C4005B0-0A2F-4B01-BE1F-CAF7D5A6B57B}">
      <dgm:prSet/>
      <dgm:spPr/>
      <dgm:t>
        <a:bodyPr/>
        <a:lstStyle/>
        <a:p>
          <a:endParaRPr lang="en-AU">
            <a:latin typeface="Arial" panose="020B0604020202020204" pitchFamily="34" charset="0"/>
            <a:cs typeface="Arial" panose="020B0604020202020204" pitchFamily="34" charset="0"/>
          </a:endParaRPr>
        </a:p>
      </dgm:t>
    </dgm:pt>
    <dgm:pt modelId="{53A6B21A-EA2E-462F-B6FF-0CE79186E3CD}">
      <dgm:prSet phldrT="[Text]"/>
      <dgm:spPr>
        <a:solidFill>
          <a:srgbClr val="1D1645"/>
        </a:solidFill>
      </dgm:spPr>
      <dgm:t>
        <a:bodyPr/>
        <a:lstStyle/>
        <a:p>
          <a:r>
            <a:rPr lang="en-US">
              <a:latin typeface="Arial" panose="020B0604020202020204" pitchFamily="34" charset="0"/>
              <a:cs typeface="Arial" panose="020B0604020202020204" pitchFamily="34" charset="0"/>
            </a:rPr>
            <a:t> Fi</a:t>
          </a:r>
          <a:r>
            <a:rPr lang="en-AU">
              <a:latin typeface="Arial" panose="020B0604020202020204" pitchFamily="34" charset="0"/>
              <a:cs typeface="Arial" panose="020B0604020202020204" pitchFamily="34" charset="0"/>
            </a:rPr>
            <a:t>nancial capacity to deliver the project</a:t>
          </a:r>
        </a:p>
      </dgm:t>
    </dgm:pt>
    <dgm:pt modelId="{773E269D-DD42-43BC-896A-868E8E8386ED}" type="parTrans" cxnId="{B3669D49-50A1-4A88-93E6-872C81EFE377}">
      <dgm:prSet/>
      <dgm:spPr/>
      <dgm:t>
        <a:bodyPr/>
        <a:lstStyle/>
        <a:p>
          <a:endParaRPr lang="en-AU">
            <a:latin typeface="Arial" panose="020B0604020202020204" pitchFamily="34" charset="0"/>
            <a:cs typeface="Arial" panose="020B0604020202020204" pitchFamily="34" charset="0"/>
          </a:endParaRPr>
        </a:p>
      </dgm:t>
    </dgm:pt>
    <dgm:pt modelId="{58057EB1-C1E6-4432-BFE1-B95C868301F3}" type="sibTrans" cxnId="{B3669D49-50A1-4A88-93E6-872C81EFE377}">
      <dgm:prSet/>
      <dgm:spPr/>
      <dgm:t>
        <a:bodyPr/>
        <a:lstStyle/>
        <a:p>
          <a:endParaRPr lang="en-AU">
            <a:latin typeface="Arial" panose="020B0604020202020204" pitchFamily="34" charset="0"/>
            <a:cs typeface="Arial" panose="020B0604020202020204" pitchFamily="34" charset="0"/>
          </a:endParaRPr>
        </a:p>
      </dgm:t>
    </dgm:pt>
    <dgm:pt modelId="{CD4FB6DB-28AE-4652-9ABC-F43A3B8D96CE}">
      <dgm:prSet phldrT="[Text]"/>
      <dgm:spPr>
        <a:solidFill>
          <a:srgbClr val="1D1645"/>
        </a:solidFill>
      </dgm:spPr>
      <dgm:t>
        <a:bodyPr/>
        <a:lstStyle/>
        <a:p>
          <a:pPr>
            <a:buFont typeface="Symbol" panose="05050102010706020507" pitchFamily="18" charset="2"/>
            <a:buNone/>
          </a:pPr>
          <a:r>
            <a:rPr lang="en-AU">
              <a:latin typeface="Arial" panose="020B0604020202020204" pitchFamily="34" charset="0"/>
              <a:cs typeface="Arial" panose="020B0604020202020204" pitchFamily="34" charset="0"/>
            </a:rPr>
            <a:t>Securing social licence and building acceptance of hydrogen industries</a:t>
          </a:r>
        </a:p>
      </dgm:t>
    </dgm:pt>
    <dgm:pt modelId="{130630CF-1464-48A9-A26F-443A4197238F}" type="parTrans" cxnId="{01FF3072-513E-4A18-B7A0-19E6430FCE67}">
      <dgm:prSet/>
      <dgm:spPr/>
      <dgm:t>
        <a:bodyPr/>
        <a:lstStyle/>
        <a:p>
          <a:endParaRPr lang="en-AU">
            <a:latin typeface="Arial" panose="020B0604020202020204" pitchFamily="34" charset="0"/>
            <a:cs typeface="Arial" panose="020B0604020202020204" pitchFamily="34" charset="0"/>
          </a:endParaRPr>
        </a:p>
      </dgm:t>
    </dgm:pt>
    <dgm:pt modelId="{1D1DF904-F942-465F-867F-0047F67E981F}" type="sibTrans" cxnId="{01FF3072-513E-4A18-B7A0-19E6430FCE67}">
      <dgm:prSet/>
      <dgm:spPr/>
      <dgm:t>
        <a:bodyPr/>
        <a:lstStyle/>
        <a:p>
          <a:endParaRPr lang="en-AU">
            <a:latin typeface="Arial" panose="020B0604020202020204" pitchFamily="34" charset="0"/>
            <a:cs typeface="Arial" panose="020B0604020202020204" pitchFamily="34" charset="0"/>
          </a:endParaRPr>
        </a:p>
      </dgm:t>
    </dgm:pt>
    <dgm:pt modelId="{F8E1EB2B-37E7-4518-A78E-980CAF975CB3}">
      <dgm:prSet phldrT="[Text]"/>
      <dgm:spPr>
        <a:solidFill>
          <a:srgbClr val="1D1645"/>
        </a:solidFill>
      </dgm:spPr>
      <dgm:t>
        <a:bodyPr/>
        <a:lstStyle/>
        <a:p>
          <a:r>
            <a:rPr lang="en-AU">
              <a:latin typeface="Arial" panose="020B0604020202020204" pitchFamily="34" charset="0"/>
              <a:cs typeface="Arial" panose="020B0604020202020204" pitchFamily="34" charset="0"/>
            </a:rPr>
            <a:t>Collate and disseminate project knowledge and learnings </a:t>
          </a:r>
        </a:p>
      </dgm:t>
    </dgm:pt>
    <dgm:pt modelId="{13739BA4-176E-4F6F-AAB3-5BFBA63F3913}" type="parTrans" cxnId="{4DDE1F8E-412D-4AAD-A55F-AB3422BAF7BD}">
      <dgm:prSet/>
      <dgm:spPr/>
      <dgm:t>
        <a:bodyPr/>
        <a:lstStyle/>
        <a:p>
          <a:endParaRPr lang="en-AU">
            <a:latin typeface="Arial" panose="020B0604020202020204" pitchFamily="34" charset="0"/>
            <a:cs typeface="Arial" panose="020B0604020202020204" pitchFamily="34" charset="0"/>
          </a:endParaRPr>
        </a:p>
      </dgm:t>
    </dgm:pt>
    <dgm:pt modelId="{BC8A94D9-461B-4BEF-9190-F573586572BE}" type="sibTrans" cxnId="{4DDE1F8E-412D-4AAD-A55F-AB3422BAF7BD}">
      <dgm:prSet/>
      <dgm:spPr/>
      <dgm:t>
        <a:bodyPr/>
        <a:lstStyle/>
        <a:p>
          <a:endParaRPr lang="en-AU">
            <a:latin typeface="Arial" panose="020B0604020202020204" pitchFamily="34" charset="0"/>
            <a:cs typeface="Arial" panose="020B0604020202020204" pitchFamily="34" charset="0"/>
          </a:endParaRPr>
        </a:p>
      </dgm:t>
    </dgm:pt>
    <dgm:pt modelId="{A8FC2CF2-BA81-4F3F-942C-279CD9B0E7AA}" type="pres">
      <dgm:prSet presAssocID="{E47735CC-6FC7-434F-80A7-AA44F672490F}" presName="theList" presStyleCnt="0">
        <dgm:presLayoutVars>
          <dgm:dir/>
          <dgm:animLvl val="lvl"/>
          <dgm:resizeHandles val="exact"/>
        </dgm:presLayoutVars>
      </dgm:prSet>
      <dgm:spPr/>
    </dgm:pt>
    <dgm:pt modelId="{F1024822-1202-420C-9B1E-DEB5C466C92C}" type="pres">
      <dgm:prSet presAssocID="{B5172071-F77B-4245-9972-2A58D24BEEA4}" presName="compNode" presStyleCnt="0"/>
      <dgm:spPr/>
    </dgm:pt>
    <dgm:pt modelId="{64C8330F-54B6-4FDA-8960-61CD5C94ED3A}" type="pres">
      <dgm:prSet presAssocID="{B5172071-F77B-4245-9972-2A58D24BEEA4}" presName="aNode" presStyleLbl="bgShp" presStyleIdx="0" presStyleCnt="4"/>
      <dgm:spPr/>
    </dgm:pt>
    <dgm:pt modelId="{214B1EEC-484D-485F-A414-606FFCCA7F2C}" type="pres">
      <dgm:prSet presAssocID="{B5172071-F77B-4245-9972-2A58D24BEEA4}" presName="textNode" presStyleLbl="bgShp" presStyleIdx="0" presStyleCnt="4"/>
      <dgm:spPr/>
    </dgm:pt>
    <dgm:pt modelId="{17FDB6A3-F11E-4358-A40C-E8B3A06C65DB}" type="pres">
      <dgm:prSet presAssocID="{B5172071-F77B-4245-9972-2A58D24BEEA4}" presName="compChildNode" presStyleCnt="0"/>
      <dgm:spPr/>
    </dgm:pt>
    <dgm:pt modelId="{F96B9844-2B8B-4E87-8081-C0CFC5FE7D09}" type="pres">
      <dgm:prSet presAssocID="{B5172071-F77B-4245-9972-2A58D24BEEA4}" presName="theInnerList" presStyleCnt="0"/>
      <dgm:spPr/>
    </dgm:pt>
    <dgm:pt modelId="{3E11BA1A-9588-4E44-9085-6A938608D39B}" type="pres">
      <dgm:prSet presAssocID="{E93CF9B9-5431-4013-8566-18EBB4FFDC88}" presName="childNode" presStyleLbl="node1" presStyleIdx="0" presStyleCnt="11">
        <dgm:presLayoutVars>
          <dgm:bulletEnabled val="1"/>
        </dgm:presLayoutVars>
      </dgm:prSet>
      <dgm:spPr/>
    </dgm:pt>
    <dgm:pt modelId="{80BB8BBB-033F-40F1-AD7E-A15D584E850E}" type="pres">
      <dgm:prSet presAssocID="{E93CF9B9-5431-4013-8566-18EBB4FFDC88}" presName="aSpace2" presStyleCnt="0"/>
      <dgm:spPr/>
    </dgm:pt>
    <dgm:pt modelId="{426AB7B3-45A1-459A-8918-1DA5C1D5AFFA}" type="pres">
      <dgm:prSet presAssocID="{C54E62F8-8F14-4CD0-9983-8B7A1FCA4D6B}" presName="childNode" presStyleLbl="node1" presStyleIdx="1" presStyleCnt="11">
        <dgm:presLayoutVars>
          <dgm:bulletEnabled val="1"/>
        </dgm:presLayoutVars>
      </dgm:prSet>
      <dgm:spPr/>
    </dgm:pt>
    <dgm:pt modelId="{E570377D-70BD-4849-9E56-E17E9CB285F3}" type="pres">
      <dgm:prSet presAssocID="{C54E62F8-8F14-4CD0-9983-8B7A1FCA4D6B}" presName="aSpace2" presStyleCnt="0"/>
      <dgm:spPr/>
    </dgm:pt>
    <dgm:pt modelId="{C2897768-FCCC-430B-A37F-B991FD8D0D4A}" type="pres">
      <dgm:prSet presAssocID="{1A4C52CC-BBD9-44E0-A1FD-BD031961D6D4}" presName="childNode" presStyleLbl="node1" presStyleIdx="2" presStyleCnt="11">
        <dgm:presLayoutVars>
          <dgm:bulletEnabled val="1"/>
        </dgm:presLayoutVars>
      </dgm:prSet>
      <dgm:spPr/>
    </dgm:pt>
    <dgm:pt modelId="{23092A42-B404-44F8-9752-E54B349DC5DC}" type="pres">
      <dgm:prSet presAssocID="{1A4C52CC-BBD9-44E0-A1FD-BD031961D6D4}" presName="aSpace2" presStyleCnt="0"/>
      <dgm:spPr/>
    </dgm:pt>
    <dgm:pt modelId="{957DAC7C-AD00-41FA-BD68-4FE45AF38732}" type="pres">
      <dgm:prSet presAssocID="{A4769204-EC0D-426B-9EE0-9184005740AC}" presName="childNode" presStyleLbl="node1" presStyleIdx="3" presStyleCnt="11">
        <dgm:presLayoutVars>
          <dgm:bulletEnabled val="1"/>
        </dgm:presLayoutVars>
      </dgm:prSet>
      <dgm:spPr/>
    </dgm:pt>
    <dgm:pt modelId="{050E49A0-3ED8-41AC-B2D1-0277D469C087}" type="pres">
      <dgm:prSet presAssocID="{B5172071-F77B-4245-9972-2A58D24BEEA4}" presName="aSpace" presStyleCnt="0"/>
      <dgm:spPr/>
    </dgm:pt>
    <dgm:pt modelId="{4E711DCE-0439-4D76-8B03-CF96CA87AF96}" type="pres">
      <dgm:prSet presAssocID="{539CCAF1-5F18-4A1A-99FC-017C5A0EAD3E}" presName="compNode" presStyleCnt="0"/>
      <dgm:spPr/>
    </dgm:pt>
    <dgm:pt modelId="{CE5B99AD-BC9A-4AAE-89DF-7F74BBE38F1A}" type="pres">
      <dgm:prSet presAssocID="{539CCAF1-5F18-4A1A-99FC-017C5A0EAD3E}" presName="aNode" presStyleLbl="bgShp" presStyleIdx="1" presStyleCnt="4"/>
      <dgm:spPr/>
    </dgm:pt>
    <dgm:pt modelId="{F550D72E-41D9-4D27-B15C-2DF404294C7F}" type="pres">
      <dgm:prSet presAssocID="{539CCAF1-5F18-4A1A-99FC-017C5A0EAD3E}" presName="textNode" presStyleLbl="bgShp" presStyleIdx="1" presStyleCnt="4"/>
      <dgm:spPr/>
    </dgm:pt>
    <dgm:pt modelId="{E14BBB50-39EE-4772-AE11-7C4A1E4165E6}" type="pres">
      <dgm:prSet presAssocID="{539CCAF1-5F18-4A1A-99FC-017C5A0EAD3E}" presName="compChildNode" presStyleCnt="0"/>
      <dgm:spPr/>
    </dgm:pt>
    <dgm:pt modelId="{C4C057B0-7BCA-48C5-8308-685EA04831EE}" type="pres">
      <dgm:prSet presAssocID="{539CCAF1-5F18-4A1A-99FC-017C5A0EAD3E}" presName="theInnerList" presStyleCnt="0"/>
      <dgm:spPr/>
    </dgm:pt>
    <dgm:pt modelId="{4F5412E7-E751-4A76-9143-CF2538CA35D3}" type="pres">
      <dgm:prSet presAssocID="{0CB2F5D8-8E55-4B46-9972-F443A99C5A28}" presName="childNode" presStyleLbl="node1" presStyleIdx="4" presStyleCnt="11">
        <dgm:presLayoutVars>
          <dgm:bulletEnabled val="1"/>
        </dgm:presLayoutVars>
      </dgm:prSet>
      <dgm:spPr/>
    </dgm:pt>
    <dgm:pt modelId="{1FBDE284-1128-4D3E-AAAA-09C1EBD40084}" type="pres">
      <dgm:prSet presAssocID="{0CB2F5D8-8E55-4B46-9972-F443A99C5A28}" presName="aSpace2" presStyleCnt="0"/>
      <dgm:spPr/>
    </dgm:pt>
    <dgm:pt modelId="{5DBA725D-34F5-4BE7-B9D8-216393D9F04A}" type="pres">
      <dgm:prSet presAssocID="{DE5BFE43-92F3-4C36-AF6E-A716B02E297C}" presName="childNode" presStyleLbl="node1" presStyleIdx="5" presStyleCnt="11">
        <dgm:presLayoutVars>
          <dgm:bulletEnabled val="1"/>
        </dgm:presLayoutVars>
      </dgm:prSet>
      <dgm:spPr/>
    </dgm:pt>
    <dgm:pt modelId="{7EBA2833-70D1-4189-A405-F1C3719F6358}" type="pres">
      <dgm:prSet presAssocID="{DE5BFE43-92F3-4C36-AF6E-A716B02E297C}" presName="aSpace2" presStyleCnt="0"/>
      <dgm:spPr/>
    </dgm:pt>
    <dgm:pt modelId="{69FC8C9F-7107-4205-B670-F3E7CB0D4C54}" type="pres">
      <dgm:prSet presAssocID="{53A6B21A-EA2E-462F-B6FF-0CE79186E3CD}" presName="childNode" presStyleLbl="node1" presStyleIdx="6" presStyleCnt="11">
        <dgm:presLayoutVars>
          <dgm:bulletEnabled val="1"/>
        </dgm:presLayoutVars>
      </dgm:prSet>
      <dgm:spPr/>
    </dgm:pt>
    <dgm:pt modelId="{251571CF-0942-4038-9144-2C9B15BE4C1D}" type="pres">
      <dgm:prSet presAssocID="{539CCAF1-5F18-4A1A-99FC-017C5A0EAD3E}" presName="aSpace" presStyleCnt="0"/>
      <dgm:spPr/>
    </dgm:pt>
    <dgm:pt modelId="{01238570-D66F-4439-9111-F54089D3EB73}" type="pres">
      <dgm:prSet presAssocID="{F98E6C02-B26A-419F-BD04-2C4F9732DABC}" presName="compNode" presStyleCnt="0"/>
      <dgm:spPr/>
    </dgm:pt>
    <dgm:pt modelId="{8963CF69-16B9-4FD6-8EE8-D22885E362DD}" type="pres">
      <dgm:prSet presAssocID="{F98E6C02-B26A-419F-BD04-2C4F9732DABC}" presName="aNode" presStyleLbl="bgShp" presStyleIdx="2" presStyleCnt="4"/>
      <dgm:spPr/>
    </dgm:pt>
    <dgm:pt modelId="{B113AD2A-E717-436A-9E46-22691BC304E9}" type="pres">
      <dgm:prSet presAssocID="{F98E6C02-B26A-419F-BD04-2C4F9732DABC}" presName="textNode" presStyleLbl="bgShp" presStyleIdx="2" presStyleCnt="4"/>
      <dgm:spPr/>
    </dgm:pt>
    <dgm:pt modelId="{3A4C38E8-58EC-4AD1-B57E-1159E91D8B80}" type="pres">
      <dgm:prSet presAssocID="{F98E6C02-B26A-419F-BD04-2C4F9732DABC}" presName="compChildNode" presStyleCnt="0"/>
      <dgm:spPr/>
    </dgm:pt>
    <dgm:pt modelId="{4DAA61B4-CE50-41DE-8495-43C6D21B5D08}" type="pres">
      <dgm:prSet presAssocID="{F98E6C02-B26A-419F-BD04-2C4F9732DABC}" presName="theInnerList" presStyleCnt="0"/>
      <dgm:spPr/>
    </dgm:pt>
    <dgm:pt modelId="{93FDAC9B-9664-4390-BDAD-783F3D50DEC7}" type="pres">
      <dgm:prSet presAssocID="{2EF1CD3D-2817-4391-BFF4-B89D6F18EF10}" presName="childNode" presStyleLbl="node1" presStyleIdx="7" presStyleCnt="11" custScaleY="30449" custLinFactNeighborX="1128" custLinFactNeighborY="-34730">
        <dgm:presLayoutVars>
          <dgm:bulletEnabled val="1"/>
        </dgm:presLayoutVars>
      </dgm:prSet>
      <dgm:spPr/>
    </dgm:pt>
    <dgm:pt modelId="{B386285F-979F-4563-B62B-8F32FCD1DD24}" type="pres">
      <dgm:prSet presAssocID="{F98E6C02-B26A-419F-BD04-2C4F9732DABC}" presName="aSpace" presStyleCnt="0"/>
      <dgm:spPr/>
    </dgm:pt>
    <dgm:pt modelId="{CF154AE7-EA95-4DCB-BB0D-2211B518E081}" type="pres">
      <dgm:prSet presAssocID="{70CA5462-7B09-4B8A-82BC-4379CC4D91CC}" presName="compNode" presStyleCnt="0"/>
      <dgm:spPr/>
    </dgm:pt>
    <dgm:pt modelId="{555AB15B-86EC-4783-B5FE-EB4465800285}" type="pres">
      <dgm:prSet presAssocID="{70CA5462-7B09-4B8A-82BC-4379CC4D91CC}" presName="aNode" presStyleLbl="bgShp" presStyleIdx="3" presStyleCnt="4"/>
      <dgm:spPr/>
    </dgm:pt>
    <dgm:pt modelId="{20C0ADEA-1CFD-43A2-9C96-31D59722A4D9}" type="pres">
      <dgm:prSet presAssocID="{70CA5462-7B09-4B8A-82BC-4379CC4D91CC}" presName="textNode" presStyleLbl="bgShp" presStyleIdx="3" presStyleCnt="4"/>
      <dgm:spPr/>
    </dgm:pt>
    <dgm:pt modelId="{FFBEE717-79CC-487F-B30E-A5E9843B2929}" type="pres">
      <dgm:prSet presAssocID="{70CA5462-7B09-4B8A-82BC-4379CC4D91CC}" presName="compChildNode" presStyleCnt="0"/>
      <dgm:spPr/>
    </dgm:pt>
    <dgm:pt modelId="{1D35B7D1-97BF-4288-8BAA-DFA7104B2AEF}" type="pres">
      <dgm:prSet presAssocID="{70CA5462-7B09-4B8A-82BC-4379CC4D91CC}" presName="theInnerList" presStyleCnt="0"/>
      <dgm:spPr/>
    </dgm:pt>
    <dgm:pt modelId="{65CA0289-7772-420C-85F3-728D7FDDB085}" type="pres">
      <dgm:prSet presAssocID="{F7FDAB52-9950-4CB4-A6BD-25784BB336A7}" presName="childNode" presStyleLbl="node1" presStyleIdx="8" presStyleCnt="11">
        <dgm:presLayoutVars>
          <dgm:bulletEnabled val="1"/>
        </dgm:presLayoutVars>
      </dgm:prSet>
      <dgm:spPr/>
    </dgm:pt>
    <dgm:pt modelId="{23EB03B2-ACA9-400C-9689-363961B848E5}" type="pres">
      <dgm:prSet presAssocID="{F7FDAB52-9950-4CB4-A6BD-25784BB336A7}" presName="aSpace2" presStyleCnt="0"/>
      <dgm:spPr/>
    </dgm:pt>
    <dgm:pt modelId="{810384BA-6288-46B7-8D22-E72722E5783A}" type="pres">
      <dgm:prSet presAssocID="{CD4FB6DB-28AE-4652-9ABC-F43A3B8D96CE}" presName="childNode" presStyleLbl="node1" presStyleIdx="9" presStyleCnt="11">
        <dgm:presLayoutVars>
          <dgm:bulletEnabled val="1"/>
        </dgm:presLayoutVars>
      </dgm:prSet>
      <dgm:spPr/>
    </dgm:pt>
    <dgm:pt modelId="{E78B4127-74C9-450B-80AE-1B9E2AA07A42}" type="pres">
      <dgm:prSet presAssocID="{CD4FB6DB-28AE-4652-9ABC-F43A3B8D96CE}" presName="aSpace2" presStyleCnt="0"/>
      <dgm:spPr/>
    </dgm:pt>
    <dgm:pt modelId="{34B7A8ED-812F-4BE0-BB26-0A76C002A9CB}" type="pres">
      <dgm:prSet presAssocID="{F8E1EB2B-37E7-4518-A78E-980CAF975CB3}" presName="childNode" presStyleLbl="node1" presStyleIdx="10" presStyleCnt="11">
        <dgm:presLayoutVars>
          <dgm:bulletEnabled val="1"/>
        </dgm:presLayoutVars>
      </dgm:prSet>
      <dgm:spPr/>
    </dgm:pt>
  </dgm:ptLst>
  <dgm:cxnLst>
    <dgm:cxn modelId="{3A2D500A-FD94-4708-B91A-25F06476AD64}" srcId="{539CCAF1-5F18-4A1A-99FC-017C5A0EAD3E}" destId="{DE5BFE43-92F3-4C36-AF6E-A716B02E297C}" srcOrd="1" destOrd="0" parTransId="{97F98BAD-F1CA-4F61-BDA9-DB1233052E3A}" sibTransId="{D81BFE48-08E7-4E5C-9DD3-5AD7DAAC409B}"/>
    <dgm:cxn modelId="{D882E30C-88DD-42CF-8BF9-08F553493230}" type="presOf" srcId="{CD4FB6DB-28AE-4652-9ABC-F43A3B8D96CE}" destId="{810384BA-6288-46B7-8D22-E72722E5783A}" srcOrd="0" destOrd="0" presId="urn:microsoft.com/office/officeart/2005/8/layout/lProcess2"/>
    <dgm:cxn modelId="{A45E0010-2C97-4139-9326-EEA36B5D3409}" type="presOf" srcId="{E47735CC-6FC7-434F-80A7-AA44F672490F}" destId="{A8FC2CF2-BA81-4F3F-942C-279CD9B0E7AA}" srcOrd="0" destOrd="0" presId="urn:microsoft.com/office/officeart/2005/8/layout/lProcess2"/>
    <dgm:cxn modelId="{55D9EB1C-5C46-46B2-BD58-4387246C0A85}" type="presOf" srcId="{539CCAF1-5F18-4A1A-99FC-017C5A0EAD3E}" destId="{CE5B99AD-BC9A-4AAE-89DF-7F74BBE38F1A}" srcOrd="0" destOrd="0" presId="urn:microsoft.com/office/officeart/2005/8/layout/lProcess2"/>
    <dgm:cxn modelId="{8422F41D-8F24-420B-85C6-C0A53E3B5165}" srcId="{E47735CC-6FC7-434F-80A7-AA44F672490F}" destId="{B5172071-F77B-4245-9972-2A58D24BEEA4}" srcOrd="0" destOrd="0" parTransId="{657B8C0F-CDF3-4B29-A02A-49A7209C47FC}" sibTransId="{D96B738E-E210-4D5D-96F0-25FC871E5CC3}"/>
    <dgm:cxn modelId="{AAD6991F-BAA7-436B-BC40-AFBE08A82C4A}" type="presOf" srcId="{F8E1EB2B-37E7-4518-A78E-980CAF975CB3}" destId="{34B7A8ED-812F-4BE0-BB26-0A76C002A9CB}" srcOrd="0" destOrd="0" presId="urn:microsoft.com/office/officeart/2005/8/layout/lProcess2"/>
    <dgm:cxn modelId="{0C72722A-8EAB-4A92-B35E-E96870A9F3C4}" type="presOf" srcId="{B5172071-F77B-4245-9972-2A58D24BEEA4}" destId="{214B1EEC-484D-485F-A414-606FFCCA7F2C}" srcOrd="1" destOrd="0" presId="urn:microsoft.com/office/officeart/2005/8/layout/lProcess2"/>
    <dgm:cxn modelId="{25551F34-DDFE-4E47-9344-56EE16C2458B}" srcId="{539CCAF1-5F18-4A1A-99FC-017C5A0EAD3E}" destId="{0CB2F5D8-8E55-4B46-9972-F443A99C5A28}" srcOrd="0" destOrd="0" parTransId="{FC441F22-0A67-4C8C-B9C8-710023288C53}" sibTransId="{C7794878-79C8-4D82-9424-19A40921FE0F}"/>
    <dgm:cxn modelId="{7100573D-92CF-4032-831E-4D08D9C6E07A}" srcId="{B5172071-F77B-4245-9972-2A58D24BEEA4}" destId="{1A4C52CC-BBD9-44E0-A1FD-BD031961D6D4}" srcOrd="2" destOrd="0" parTransId="{7DD18981-3CAE-4E53-B681-E4BC0AEA71B8}" sibTransId="{9447938B-1984-404A-8CF9-7D49E3AC8675}"/>
    <dgm:cxn modelId="{5F56A040-8977-43CD-865B-BA8B8B4444A7}" srcId="{B5172071-F77B-4245-9972-2A58D24BEEA4}" destId="{C54E62F8-8F14-4CD0-9983-8B7A1FCA4D6B}" srcOrd="1" destOrd="0" parTransId="{B6089BD6-7523-4D41-931C-117ABAB724A3}" sibTransId="{5C276B06-A8E1-4E76-B2F9-4C1604A57685}"/>
    <dgm:cxn modelId="{DA5CD762-B5AA-45AC-903C-18BE3BFF1C6E}" type="presOf" srcId="{F98E6C02-B26A-419F-BD04-2C4F9732DABC}" destId="{B113AD2A-E717-436A-9E46-22691BC304E9}" srcOrd="1" destOrd="0" presId="urn:microsoft.com/office/officeart/2005/8/layout/lProcess2"/>
    <dgm:cxn modelId="{1E084143-A135-4AB9-99B4-49F3E5FA78C8}" srcId="{B5172071-F77B-4245-9972-2A58D24BEEA4}" destId="{E93CF9B9-5431-4013-8566-18EBB4FFDC88}" srcOrd="0" destOrd="0" parTransId="{9A203398-05BD-4B85-B929-9C9E5681F91E}" sibTransId="{0207D640-30AD-4FA8-A0FB-D21B5336654A}"/>
    <dgm:cxn modelId="{6440AE45-32EB-478F-B095-BC8451615ECC}" type="presOf" srcId="{DE5BFE43-92F3-4C36-AF6E-A716B02E297C}" destId="{5DBA725D-34F5-4BE7-B9D8-216393D9F04A}" srcOrd="0" destOrd="0" presId="urn:microsoft.com/office/officeart/2005/8/layout/lProcess2"/>
    <dgm:cxn modelId="{B3669D49-50A1-4A88-93E6-872C81EFE377}" srcId="{539CCAF1-5F18-4A1A-99FC-017C5A0EAD3E}" destId="{53A6B21A-EA2E-462F-B6FF-0CE79186E3CD}" srcOrd="2" destOrd="0" parTransId="{773E269D-DD42-43BC-896A-868E8E8386ED}" sibTransId="{58057EB1-C1E6-4432-BFE1-B95C868301F3}"/>
    <dgm:cxn modelId="{01FF3072-513E-4A18-B7A0-19E6430FCE67}" srcId="{70CA5462-7B09-4B8A-82BC-4379CC4D91CC}" destId="{CD4FB6DB-28AE-4652-9ABC-F43A3B8D96CE}" srcOrd="1" destOrd="0" parTransId="{130630CF-1464-48A9-A26F-443A4197238F}" sibTransId="{1D1DF904-F942-465F-867F-0047F67E981F}"/>
    <dgm:cxn modelId="{BAD41B53-5BB8-446A-99C3-E03A6025B72F}" type="presOf" srcId="{539CCAF1-5F18-4A1A-99FC-017C5A0EAD3E}" destId="{F550D72E-41D9-4D27-B15C-2DF404294C7F}" srcOrd="1" destOrd="0" presId="urn:microsoft.com/office/officeart/2005/8/layout/lProcess2"/>
    <dgm:cxn modelId="{372B7056-D955-472F-B146-3AAEF30C367A}" type="presOf" srcId="{1A4C52CC-BBD9-44E0-A1FD-BD031961D6D4}" destId="{C2897768-FCCC-430B-A37F-B991FD8D0D4A}" srcOrd="0" destOrd="0" presId="urn:microsoft.com/office/officeart/2005/8/layout/lProcess2"/>
    <dgm:cxn modelId="{83B97976-2F69-4D35-A6F4-49B9670BB1E5}" type="presOf" srcId="{2EF1CD3D-2817-4391-BFF4-B89D6F18EF10}" destId="{93FDAC9B-9664-4390-BDAD-783F3D50DEC7}" srcOrd="0" destOrd="0" presId="urn:microsoft.com/office/officeart/2005/8/layout/lProcess2"/>
    <dgm:cxn modelId="{6DFE5A77-4DD5-40D1-ADAE-88710860323A}" type="presOf" srcId="{53A6B21A-EA2E-462F-B6FF-0CE79186E3CD}" destId="{69FC8C9F-7107-4205-B670-F3E7CB0D4C54}" srcOrd="0" destOrd="0" presId="urn:microsoft.com/office/officeart/2005/8/layout/lProcess2"/>
    <dgm:cxn modelId="{FE1D6A79-3474-4C30-8BA0-A6C9161FA135}" type="presOf" srcId="{C54E62F8-8F14-4CD0-9983-8B7A1FCA4D6B}" destId="{426AB7B3-45A1-459A-8918-1DA5C1D5AFFA}" srcOrd="0" destOrd="0" presId="urn:microsoft.com/office/officeart/2005/8/layout/lProcess2"/>
    <dgm:cxn modelId="{9E53387A-3FF5-4E1F-B7EE-4FF3F46AD683}" srcId="{E47735CC-6FC7-434F-80A7-AA44F672490F}" destId="{F98E6C02-B26A-419F-BD04-2C4F9732DABC}" srcOrd="2" destOrd="0" parTransId="{C77D0709-DCF4-488F-BA14-8B78FC04347F}" sibTransId="{7FF105A0-D0DA-41B6-A7F0-28F54C9F5838}"/>
    <dgm:cxn modelId="{F88C8583-B69A-4C49-B41A-DC4310F466B5}" srcId="{F98E6C02-B26A-419F-BD04-2C4F9732DABC}" destId="{2EF1CD3D-2817-4391-BFF4-B89D6F18EF10}" srcOrd="0" destOrd="0" parTransId="{07B0EC0D-29FE-41B1-A50C-FD98F6C20D61}" sibTransId="{EB8FF529-036A-4C59-91FA-80472D4CBB50}"/>
    <dgm:cxn modelId="{976E4484-FE0B-4C93-B06C-223A69B9A4A5}" type="presOf" srcId="{E93CF9B9-5431-4013-8566-18EBB4FFDC88}" destId="{3E11BA1A-9588-4E44-9085-6A938608D39B}" srcOrd="0" destOrd="0" presId="urn:microsoft.com/office/officeart/2005/8/layout/lProcess2"/>
    <dgm:cxn modelId="{D0A8878B-1212-4F80-8438-DD0697DB3A0F}" type="presOf" srcId="{0CB2F5D8-8E55-4B46-9972-F443A99C5A28}" destId="{4F5412E7-E751-4A76-9143-CF2538CA35D3}" srcOrd="0" destOrd="0" presId="urn:microsoft.com/office/officeart/2005/8/layout/lProcess2"/>
    <dgm:cxn modelId="{4DDE1F8E-412D-4AAD-A55F-AB3422BAF7BD}" srcId="{70CA5462-7B09-4B8A-82BC-4379CC4D91CC}" destId="{F8E1EB2B-37E7-4518-A78E-980CAF975CB3}" srcOrd="2" destOrd="0" parTransId="{13739BA4-176E-4F6F-AAB3-5BFBA63F3913}" sibTransId="{BC8A94D9-461B-4BEF-9190-F573586572BE}"/>
    <dgm:cxn modelId="{A832DC90-4C7F-4AFD-A6C2-CAA9DC6E2134}" type="presOf" srcId="{70CA5462-7B09-4B8A-82BC-4379CC4D91CC}" destId="{20C0ADEA-1CFD-43A2-9C96-31D59722A4D9}" srcOrd="1" destOrd="0" presId="urn:microsoft.com/office/officeart/2005/8/layout/lProcess2"/>
    <dgm:cxn modelId="{62931C98-23F4-47BF-84B6-AF7ABE928C3F}" srcId="{70CA5462-7B09-4B8A-82BC-4379CC4D91CC}" destId="{F7FDAB52-9950-4CB4-A6BD-25784BB336A7}" srcOrd="0" destOrd="0" parTransId="{45EC4819-487A-4382-83CD-5378E8F11AFD}" sibTransId="{A8648054-439A-462C-9441-BB9B2E437A50}"/>
    <dgm:cxn modelId="{1C4005B0-0A2F-4B01-BE1F-CAF7D5A6B57B}" srcId="{B5172071-F77B-4245-9972-2A58D24BEEA4}" destId="{A4769204-EC0D-426B-9EE0-9184005740AC}" srcOrd="3" destOrd="0" parTransId="{3F223AFA-669D-47AF-848E-8E0CA8136C35}" sibTransId="{BC6BE71C-9AC2-4002-95DA-C929655E5BEB}"/>
    <dgm:cxn modelId="{09B955C0-4C66-4B02-BCA9-EF92654E80F0}" srcId="{E47735CC-6FC7-434F-80A7-AA44F672490F}" destId="{539CCAF1-5F18-4A1A-99FC-017C5A0EAD3E}" srcOrd="1" destOrd="0" parTransId="{6A9EC0A1-C380-468D-A2CE-C81D84EDAA58}" sibTransId="{7CF9A0AC-605E-4B5C-8897-7A73FA138F45}"/>
    <dgm:cxn modelId="{4CB978C4-C81F-4073-B250-BC5C2A3E16F8}" type="presOf" srcId="{F98E6C02-B26A-419F-BD04-2C4F9732DABC}" destId="{8963CF69-16B9-4FD6-8EE8-D22885E362DD}" srcOrd="0" destOrd="0" presId="urn:microsoft.com/office/officeart/2005/8/layout/lProcess2"/>
    <dgm:cxn modelId="{55E26DCA-4B87-4859-8D25-5B72DA579134}" type="presOf" srcId="{70CA5462-7B09-4B8A-82BC-4379CC4D91CC}" destId="{555AB15B-86EC-4783-B5FE-EB4465800285}" srcOrd="0" destOrd="0" presId="urn:microsoft.com/office/officeart/2005/8/layout/lProcess2"/>
    <dgm:cxn modelId="{F34BC6D1-113F-4894-9ED0-6CD2FAD74750}" type="presOf" srcId="{B5172071-F77B-4245-9972-2A58D24BEEA4}" destId="{64C8330F-54B6-4FDA-8960-61CD5C94ED3A}" srcOrd="0" destOrd="0" presId="urn:microsoft.com/office/officeart/2005/8/layout/lProcess2"/>
    <dgm:cxn modelId="{04C3A4DA-DCDE-42C6-B64B-24267F65D4FB}" srcId="{E47735CC-6FC7-434F-80A7-AA44F672490F}" destId="{70CA5462-7B09-4B8A-82BC-4379CC4D91CC}" srcOrd="3" destOrd="0" parTransId="{F07C129C-26C1-4A2A-B7ED-C27A4975EBB1}" sibTransId="{B6B68938-E226-469E-ACAE-3646678C17B3}"/>
    <dgm:cxn modelId="{4A0A42E7-7E56-4050-B60C-A6E92532E3F1}" type="presOf" srcId="{A4769204-EC0D-426B-9EE0-9184005740AC}" destId="{957DAC7C-AD00-41FA-BD68-4FE45AF38732}" srcOrd="0" destOrd="0" presId="urn:microsoft.com/office/officeart/2005/8/layout/lProcess2"/>
    <dgm:cxn modelId="{35A1C6F1-4414-4EC9-86FA-E69FE26BE40C}" type="presOf" srcId="{F7FDAB52-9950-4CB4-A6BD-25784BB336A7}" destId="{65CA0289-7772-420C-85F3-728D7FDDB085}" srcOrd="0" destOrd="0" presId="urn:microsoft.com/office/officeart/2005/8/layout/lProcess2"/>
    <dgm:cxn modelId="{228E352C-DC9E-4F76-BAD1-C72B076A59EE}" type="presParOf" srcId="{A8FC2CF2-BA81-4F3F-942C-279CD9B0E7AA}" destId="{F1024822-1202-420C-9B1E-DEB5C466C92C}" srcOrd="0" destOrd="0" presId="urn:microsoft.com/office/officeart/2005/8/layout/lProcess2"/>
    <dgm:cxn modelId="{D3A0EC27-735F-4520-B63A-8576A1694EE3}" type="presParOf" srcId="{F1024822-1202-420C-9B1E-DEB5C466C92C}" destId="{64C8330F-54B6-4FDA-8960-61CD5C94ED3A}" srcOrd="0" destOrd="0" presId="urn:microsoft.com/office/officeart/2005/8/layout/lProcess2"/>
    <dgm:cxn modelId="{570CDF0A-C11D-4C21-9AFC-9D82BEC6D815}" type="presParOf" srcId="{F1024822-1202-420C-9B1E-DEB5C466C92C}" destId="{214B1EEC-484D-485F-A414-606FFCCA7F2C}" srcOrd="1" destOrd="0" presId="urn:microsoft.com/office/officeart/2005/8/layout/lProcess2"/>
    <dgm:cxn modelId="{CBFC11DA-AC41-44E8-B89E-E2A409DD0CBA}" type="presParOf" srcId="{F1024822-1202-420C-9B1E-DEB5C466C92C}" destId="{17FDB6A3-F11E-4358-A40C-E8B3A06C65DB}" srcOrd="2" destOrd="0" presId="urn:microsoft.com/office/officeart/2005/8/layout/lProcess2"/>
    <dgm:cxn modelId="{057A0A75-7FC0-491A-9F4C-7AE9837133BD}" type="presParOf" srcId="{17FDB6A3-F11E-4358-A40C-E8B3A06C65DB}" destId="{F96B9844-2B8B-4E87-8081-C0CFC5FE7D09}" srcOrd="0" destOrd="0" presId="urn:microsoft.com/office/officeart/2005/8/layout/lProcess2"/>
    <dgm:cxn modelId="{DF7B94E9-7AED-4E7A-9D7E-81D97167E805}" type="presParOf" srcId="{F96B9844-2B8B-4E87-8081-C0CFC5FE7D09}" destId="{3E11BA1A-9588-4E44-9085-6A938608D39B}" srcOrd="0" destOrd="0" presId="urn:microsoft.com/office/officeart/2005/8/layout/lProcess2"/>
    <dgm:cxn modelId="{272E1251-D5F9-4296-AE3E-1ECFAA9B5571}" type="presParOf" srcId="{F96B9844-2B8B-4E87-8081-C0CFC5FE7D09}" destId="{80BB8BBB-033F-40F1-AD7E-A15D584E850E}" srcOrd="1" destOrd="0" presId="urn:microsoft.com/office/officeart/2005/8/layout/lProcess2"/>
    <dgm:cxn modelId="{9A028D15-BFC1-4851-ABBC-172CD7034C0A}" type="presParOf" srcId="{F96B9844-2B8B-4E87-8081-C0CFC5FE7D09}" destId="{426AB7B3-45A1-459A-8918-1DA5C1D5AFFA}" srcOrd="2" destOrd="0" presId="urn:microsoft.com/office/officeart/2005/8/layout/lProcess2"/>
    <dgm:cxn modelId="{3ED376F9-0840-4F8D-AC9A-BA727452B122}" type="presParOf" srcId="{F96B9844-2B8B-4E87-8081-C0CFC5FE7D09}" destId="{E570377D-70BD-4849-9E56-E17E9CB285F3}" srcOrd="3" destOrd="0" presId="urn:microsoft.com/office/officeart/2005/8/layout/lProcess2"/>
    <dgm:cxn modelId="{1BDD1EA9-6DDB-4A85-9FEA-DEFFF28A9A51}" type="presParOf" srcId="{F96B9844-2B8B-4E87-8081-C0CFC5FE7D09}" destId="{C2897768-FCCC-430B-A37F-B991FD8D0D4A}" srcOrd="4" destOrd="0" presId="urn:microsoft.com/office/officeart/2005/8/layout/lProcess2"/>
    <dgm:cxn modelId="{689614FF-C4DE-4311-94B0-2216F4BD3AD7}" type="presParOf" srcId="{F96B9844-2B8B-4E87-8081-C0CFC5FE7D09}" destId="{23092A42-B404-44F8-9752-E54B349DC5DC}" srcOrd="5" destOrd="0" presId="urn:microsoft.com/office/officeart/2005/8/layout/lProcess2"/>
    <dgm:cxn modelId="{4B43EC00-AF29-4990-AD81-CD44C737BBC1}" type="presParOf" srcId="{F96B9844-2B8B-4E87-8081-C0CFC5FE7D09}" destId="{957DAC7C-AD00-41FA-BD68-4FE45AF38732}" srcOrd="6" destOrd="0" presId="urn:microsoft.com/office/officeart/2005/8/layout/lProcess2"/>
    <dgm:cxn modelId="{06CB44C8-F9B7-4B8F-9749-9F7CB362A6E0}" type="presParOf" srcId="{A8FC2CF2-BA81-4F3F-942C-279CD9B0E7AA}" destId="{050E49A0-3ED8-41AC-B2D1-0277D469C087}" srcOrd="1" destOrd="0" presId="urn:microsoft.com/office/officeart/2005/8/layout/lProcess2"/>
    <dgm:cxn modelId="{0FF2B8A3-82E4-4108-B4B4-D2192EF528D9}" type="presParOf" srcId="{A8FC2CF2-BA81-4F3F-942C-279CD9B0E7AA}" destId="{4E711DCE-0439-4D76-8B03-CF96CA87AF96}" srcOrd="2" destOrd="0" presId="urn:microsoft.com/office/officeart/2005/8/layout/lProcess2"/>
    <dgm:cxn modelId="{C3985F80-6770-4098-956E-263E1B8759CF}" type="presParOf" srcId="{4E711DCE-0439-4D76-8B03-CF96CA87AF96}" destId="{CE5B99AD-BC9A-4AAE-89DF-7F74BBE38F1A}" srcOrd="0" destOrd="0" presId="urn:microsoft.com/office/officeart/2005/8/layout/lProcess2"/>
    <dgm:cxn modelId="{6D526D28-5A3D-4B03-B2BE-FCFEF198385C}" type="presParOf" srcId="{4E711DCE-0439-4D76-8B03-CF96CA87AF96}" destId="{F550D72E-41D9-4D27-B15C-2DF404294C7F}" srcOrd="1" destOrd="0" presId="urn:microsoft.com/office/officeart/2005/8/layout/lProcess2"/>
    <dgm:cxn modelId="{2D21671B-0C8D-45BE-8BCA-D5DC8B9303B3}" type="presParOf" srcId="{4E711DCE-0439-4D76-8B03-CF96CA87AF96}" destId="{E14BBB50-39EE-4772-AE11-7C4A1E4165E6}" srcOrd="2" destOrd="0" presId="urn:microsoft.com/office/officeart/2005/8/layout/lProcess2"/>
    <dgm:cxn modelId="{139389FC-95BF-4AB3-AA6A-E7D3F78A45DA}" type="presParOf" srcId="{E14BBB50-39EE-4772-AE11-7C4A1E4165E6}" destId="{C4C057B0-7BCA-48C5-8308-685EA04831EE}" srcOrd="0" destOrd="0" presId="urn:microsoft.com/office/officeart/2005/8/layout/lProcess2"/>
    <dgm:cxn modelId="{EB423557-99DE-4072-A398-9A8DE62EA1FF}" type="presParOf" srcId="{C4C057B0-7BCA-48C5-8308-685EA04831EE}" destId="{4F5412E7-E751-4A76-9143-CF2538CA35D3}" srcOrd="0" destOrd="0" presId="urn:microsoft.com/office/officeart/2005/8/layout/lProcess2"/>
    <dgm:cxn modelId="{2B883923-1E7A-459E-B877-74189C4476EE}" type="presParOf" srcId="{C4C057B0-7BCA-48C5-8308-685EA04831EE}" destId="{1FBDE284-1128-4D3E-AAAA-09C1EBD40084}" srcOrd="1" destOrd="0" presId="urn:microsoft.com/office/officeart/2005/8/layout/lProcess2"/>
    <dgm:cxn modelId="{02F2D830-07B1-442D-85DE-40DC89D766BE}" type="presParOf" srcId="{C4C057B0-7BCA-48C5-8308-685EA04831EE}" destId="{5DBA725D-34F5-4BE7-B9D8-216393D9F04A}" srcOrd="2" destOrd="0" presId="urn:microsoft.com/office/officeart/2005/8/layout/lProcess2"/>
    <dgm:cxn modelId="{E53EB205-3AA4-430D-9130-1D58D89DF900}" type="presParOf" srcId="{C4C057B0-7BCA-48C5-8308-685EA04831EE}" destId="{7EBA2833-70D1-4189-A405-F1C3719F6358}" srcOrd="3" destOrd="0" presId="urn:microsoft.com/office/officeart/2005/8/layout/lProcess2"/>
    <dgm:cxn modelId="{2CB6F342-CE81-47CC-81C1-AF4FA4C31C98}" type="presParOf" srcId="{C4C057B0-7BCA-48C5-8308-685EA04831EE}" destId="{69FC8C9F-7107-4205-B670-F3E7CB0D4C54}" srcOrd="4" destOrd="0" presId="urn:microsoft.com/office/officeart/2005/8/layout/lProcess2"/>
    <dgm:cxn modelId="{BC642A17-73E9-4306-A8CC-0667F56791B0}" type="presParOf" srcId="{A8FC2CF2-BA81-4F3F-942C-279CD9B0E7AA}" destId="{251571CF-0942-4038-9144-2C9B15BE4C1D}" srcOrd="3" destOrd="0" presId="urn:microsoft.com/office/officeart/2005/8/layout/lProcess2"/>
    <dgm:cxn modelId="{CA944350-86EC-4939-A775-1E15F3E385E7}" type="presParOf" srcId="{A8FC2CF2-BA81-4F3F-942C-279CD9B0E7AA}" destId="{01238570-D66F-4439-9111-F54089D3EB73}" srcOrd="4" destOrd="0" presId="urn:microsoft.com/office/officeart/2005/8/layout/lProcess2"/>
    <dgm:cxn modelId="{FC708CB2-CDBF-4EC4-970A-6388535C687F}" type="presParOf" srcId="{01238570-D66F-4439-9111-F54089D3EB73}" destId="{8963CF69-16B9-4FD6-8EE8-D22885E362DD}" srcOrd="0" destOrd="0" presId="urn:microsoft.com/office/officeart/2005/8/layout/lProcess2"/>
    <dgm:cxn modelId="{A467495F-1E6B-4D0C-AFD1-D24213C718A4}" type="presParOf" srcId="{01238570-D66F-4439-9111-F54089D3EB73}" destId="{B113AD2A-E717-436A-9E46-22691BC304E9}" srcOrd="1" destOrd="0" presId="urn:microsoft.com/office/officeart/2005/8/layout/lProcess2"/>
    <dgm:cxn modelId="{60C046B5-86F2-4C89-8182-6A3DF71B156A}" type="presParOf" srcId="{01238570-D66F-4439-9111-F54089D3EB73}" destId="{3A4C38E8-58EC-4AD1-B57E-1159E91D8B80}" srcOrd="2" destOrd="0" presId="urn:microsoft.com/office/officeart/2005/8/layout/lProcess2"/>
    <dgm:cxn modelId="{BF25EDEA-08AB-4073-AC89-9C39FB3DA0CE}" type="presParOf" srcId="{3A4C38E8-58EC-4AD1-B57E-1159E91D8B80}" destId="{4DAA61B4-CE50-41DE-8495-43C6D21B5D08}" srcOrd="0" destOrd="0" presId="urn:microsoft.com/office/officeart/2005/8/layout/lProcess2"/>
    <dgm:cxn modelId="{41CF7189-4BB2-40E5-BEF1-EAC15B71AA11}" type="presParOf" srcId="{4DAA61B4-CE50-41DE-8495-43C6D21B5D08}" destId="{93FDAC9B-9664-4390-BDAD-783F3D50DEC7}" srcOrd="0" destOrd="0" presId="urn:microsoft.com/office/officeart/2005/8/layout/lProcess2"/>
    <dgm:cxn modelId="{86CA56AA-502E-4037-9204-70525ACC1630}" type="presParOf" srcId="{A8FC2CF2-BA81-4F3F-942C-279CD9B0E7AA}" destId="{B386285F-979F-4563-B62B-8F32FCD1DD24}" srcOrd="5" destOrd="0" presId="urn:microsoft.com/office/officeart/2005/8/layout/lProcess2"/>
    <dgm:cxn modelId="{FBAFF6A7-6B61-4AF2-90A9-27C9ED094060}" type="presParOf" srcId="{A8FC2CF2-BA81-4F3F-942C-279CD9B0E7AA}" destId="{CF154AE7-EA95-4DCB-BB0D-2211B518E081}" srcOrd="6" destOrd="0" presId="urn:microsoft.com/office/officeart/2005/8/layout/lProcess2"/>
    <dgm:cxn modelId="{10FCA918-52E5-495B-A2B3-A091537658CB}" type="presParOf" srcId="{CF154AE7-EA95-4DCB-BB0D-2211B518E081}" destId="{555AB15B-86EC-4783-B5FE-EB4465800285}" srcOrd="0" destOrd="0" presId="urn:microsoft.com/office/officeart/2005/8/layout/lProcess2"/>
    <dgm:cxn modelId="{EB9DA13A-2FF3-4E87-A97A-404CDC9DF4A9}" type="presParOf" srcId="{CF154AE7-EA95-4DCB-BB0D-2211B518E081}" destId="{20C0ADEA-1CFD-43A2-9C96-31D59722A4D9}" srcOrd="1" destOrd="0" presId="urn:microsoft.com/office/officeart/2005/8/layout/lProcess2"/>
    <dgm:cxn modelId="{384AA6D6-8D07-4F04-A8A2-BBEB076CE7E8}" type="presParOf" srcId="{CF154AE7-EA95-4DCB-BB0D-2211B518E081}" destId="{FFBEE717-79CC-487F-B30E-A5E9843B2929}" srcOrd="2" destOrd="0" presId="urn:microsoft.com/office/officeart/2005/8/layout/lProcess2"/>
    <dgm:cxn modelId="{8146A32B-4CD2-49C3-9B09-71DE0E4968B6}" type="presParOf" srcId="{FFBEE717-79CC-487F-B30E-A5E9843B2929}" destId="{1D35B7D1-97BF-4288-8BAA-DFA7104B2AEF}" srcOrd="0" destOrd="0" presId="urn:microsoft.com/office/officeart/2005/8/layout/lProcess2"/>
    <dgm:cxn modelId="{74B6ACCB-1651-416B-8367-CC1686BF0AFE}" type="presParOf" srcId="{1D35B7D1-97BF-4288-8BAA-DFA7104B2AEF}" destId="{65CA0289-7772-420C-85F3-728D7FDDB085}" srcOrd="0" destOrd="0" presId="urn:microsoft.com/office/officeart/2005/8/layout/lProcess2"/>
    <dgm:cxn modelId="{3754B401-1E3A-4521-A33D-A1511EF0EE7F}" type="presParOf" srcId="{1D35B7D1-97BF-4288-8BAA-DFA7104B2AEF}" destId="{23EB03B2-ACA9-400C-9689-363961B848E5}" srcOrd="1" destOrd="0" presId="urn:microsoft.com/office/officeart/2005/8/layout/lProcess2"/>
    <dgm:cxn modelId="{7564F693-E500-4505-8563-1D8E05FB052A}" type="presParOf" srcId="{1D35B7D1-97BF-4288-8BAA-DFA7104B2AEF}" destId="{810384BA-6288-46B7-8D22-E72722E5783A}" srcOrd="2" destOrd="0" presId="urn:microsoft.com/office/officeart/2005/8/layout/lProcess2"/>
    <dgm:cxn modelId="{3194A945-CCB9-4403-8C89-D1B29B303968}" type="presParOf" srcId="{1D35B7D1-97BF-4288-8BAA-DFA7104B2AEF}" destId="{E78B4127-74C9-450B-80AE-1B9E2AA07A42}" srcOrd="3" destOrd="0" presId="urn:microsoft.com/office/officeart/2005/8/layout/lProcess2"/>
    <dgm:cxn modelId="{1961BA6D-2A07-4EE3-A714-112F7080F824}" type="presParOf" srcId="{1D35B7D1-97BF-4288-8BAA-DFA7104B2AEF}" destId="{34B7A8ED-812F-4BE0-BB26-0A76C002A9CB}" srcOrd="4"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D941C-15FC-4C51-B3A7-BC13A7D0312E}">
      <dsp:nvSpPr>
        <dsp:cNvPr id="0" name=""/>
        <dsp:cNvSpPr/>
      </dsp:nvSpPr>
      <dsp:spPr>
        <a:xfrm>
          <a:off x="2408775" y="2532871"/>
          <a:ext cx="1946202" cy="1946202"/>
        </a:xfrm>
        <a:prstGeom prst="ellipse">
          <a:avLst/>
        </a:prstGeom>
        <a:solidFill>
          <a:srgbClr val="D7153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AU" sz="3600" b="1" kern="1200"/>
            <a:t>$3B </a:t>
          </a:r>
          <a:r>
            <a:rPr lang="en-AU" sz="2000" b="1" kern="1200"/>
            <a:t>Incentives</a:t>
          </a:r>
          <a:endParaRPr lang="en-AU" sz="2200" kern="1200"/>
        </a:p>
      </dsp:txBody>
      <dsp:txXfrm>
        <a:off x="2693790" y="2817886"/>
        <a:ext cx="1376172" cy="1376172"/>
      </dsp:txXfrm>
    </dsp:sp>
    <dsp:sp modelId="{AB67FB21-9699-4590-8925-05BCE809F15E}">
      <dsp:nvSpPr>
        <dsp:cNvPr id="0" name=""/>
        <dsp:cNvSpPr/>
      </dsp:nvSpPr>
      <dsp:spPr>
        <a:xfrm rot="18193326">
          <a:off x="3684033" y="1990030"/>
          <a:ext cx="951177" cy="656843"/>
        </a:xfrm>
        <a:prstGeom prst="leftRightArrow">
          <a:avLst/>
        </a:prstGeom>
        <a:solidFill>
          <a:srgbClr val="D7153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AU" sz="2800" kern="1200"/>
        </a:p>
      </dsp:txBody>
      <dsp:txXfrm>
        <a:off x="3728578" y="2203822"/>
        <a:ext cx="754124" cy="394105"/>
      </dsp:txXfrm>
    </dsp:sp>
    <dsp:sp modelId="{C7D4103E-2651-44C1-9D5B-BA492C89441A}">
      <dsp:nvSpPr>
        <dsp:cNvPr id="0" name=""/>
        <dsp:cNvSpPr/>
      </dsp:nvSpPr>
      <dsp:spPr>
        <a:xfrm>
          <a:off x="3979396" y="134729"/>
          <a:ext cx="1946202" cy="1946202"/>
        </a:xfrm>
        <a:prstGeom prst="ellipse">
          <a:avLst/>
        </a:prstGeom>
        <a:solidFill>
          <a:srgbClr val="0A7C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AU" sz="2400" b="1" kern="1200"/>
            <a:t>&lt;$2.80/kg </a:t>
          </a:r>
        </a:p>
        <a:p>
          <a:pPr marL="0" lvl="0" indent="0" algn="ctr" defTabSz="1066800">
            <a:lnSpc>
              <a:spcPct val="90000"/>
            </a:lnSpc>
            <a:spcBef>
              <a:spcPct val="0"/>
            </a:spcBef>
            <a:spcAft>
              <a:spcPct val="35000"/>
            </a:spcAft>
            <a:buNone/>
          </a:pPr>
          <a:r>
            <a:rPr lang="en-AU" sz="2200" b="1" kern="1200"/>
            <a:t>LCOH</a:t>
          </a:r>
          <a:endParaRPr lang="en-AU" sz="2200" kern="1200"/>
        </a:p>
      </dsp:txBody>
      <dsp:txXfrm>
        <a:off x="4264411" y="419744"/>
        <a:ext cx="1376172" cy="1376172"/>
      </dsp:txXfrm>
    </dsp:sp>
    <dsp:sp modelId="{94BB7D8B-BF7B-4BAD-8E59-7650963879E7}">
      <dsp:nvSpPr>
        <dsp:cNvPr id="0" name=""/>
        <dsp:cNvSpPr/>
      </dsp:nvSpPr>
      <dsp:spPr>
        <a:xfrm rot="10802465">
          <a:off x="2848523" y="778311"/>
          <a:ext cx="1146254" cy="656843"/>
        </a:xfrm>
        <a:prstGeom prst="leftRightArrow">
          <a:avLst/>
        </a:prstGeom>
        <a:solidFill>
          <a:srgbClr val="0A7CB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AU" sz="2800" kern="1200"/>
        </a:p>
      </dsp:txBody>
      <dsp:txXfrm rot="10800000">
        <a:off x="3045576" y="909751"/>
        <a:ext cx="949201" cy="394105"/>
      </dsp:txXfrm>
    </dsp:sp>
    <dsp:sp modelId="{299F64BB-6DE7-4D4F-A443-7C3599F1014D}">
      <dsp:nvSpPr>
        <dsp:cNvPr id="0" name=""/>
        <dsp:cNvSpPr/>
      </dsp:nvSpPr>
      <dsp:spPr>
        <a:xfrm>
          <a:off x="883202" y="132509"/>
          <a:ext cx="1946202" cy="1946202"/>
        </a:xfrm>
        <a:prstGeom prst="ellipse">
          <a:avLst/>
        </a:prstGeom>
        <a:solidFill>
          <a:srgbClr val="84BD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AU" sz="3600" b="1" kern="1200"/>
            <a:t>60</a:t>
          </a:r>
          <a:r>
            <a:rPr lang="en-AU" sz="2200" b="1" kern="1200"/>
            <a:t> Actions</a:t>
          </a:r>
          <a:endParaRPr lang="en-AU" sz="2200" kern="1200"/>
        </a:p>
      </dsp:txBody>
      <dsp:txXfrm>
        <a:off x="1168217" y="417524"/>
        <a:ext cx="1376172" cy="1376172"/>
      </dsp:txXfrm>
    </dsp:sp>
    <dsp:sp modelId="{65AF08C6-B150-46B1-A865-BE43727725E7}">
      <dsp:nvSpPr>
        <dsp:cNvPr id="0" name=""/>
        <dsp:cNvSpPr/>
      </dsp:nvSpPr>
      <dsp:spPr>
        <a:xfrm rot="3453698">
          <a:off x="2163630" y="1976413"/>
          <a:ext cx="917372" cy="656843"/>
        </a:xfrm>
        <a:prstGeom prst="leftRightArrow">
          <a:avLst/>
        </a:prstGeom>
        <a:solidFill>
          <a:srgbClr val="84BDD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AU" sz="2800" kern="1200"/>
        </a:p>
      </dsp:txBody>
      <dsp:txXfrm>
        <a:off x="2209308" y="2024629"/>
        <a:ext cx="720319" cy="3941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544B6-CEBF-47D7-AD8C-F1EB90B315A8}">
      <dsp:nvSpPr>
        <dsp:cNvPr id="0" name=""/>
        <dsp:cNvSpPr/>
      </dsp:nvSpPr>
      <dsp:spPr>
        <a:xfrm>
          <a:off x="-4969124" y="-761385"/>
          <a:ext cx="5918037" cy="5918037"/>
        </a:xfrm>
        <a:prstGeom prst="blockArc">
          <a:avLst>
            <a:gd name="adj1" fmla="val 18900000"/>
            <a:gd name="adj2" fmla="val 2700000"/>
            <a:gd name="adj3" fmla="val 365"/>
          </a:avLst>
        </a:prstGeom>
        <a:noFill/>
        <a:ln w="12700" cap="flat" cmpd="sng" algn="ctr">
          <a:solidFill>
            <a:srgbClr val="1D1645"/>
          </a:solidFill>
          <a:prstDash val="solid"/>
          <a:miter lim="800000"/>
        </a:ln>
        <a:effectLst/>
      </dsp:spPr>
      <dsp:style>
        <a:lnRef idx="2">
          <a:scrgbClr r="0" g="0" b="0"/>
        </a:lnRef>
        <a:fillRef idx="0">
          <a:scrgbClr r="0" g="0" b="0"/>
        </a:fillRef>
        <a:effectRef idx="0">
          <a:scrgbClr r="0" g="0" b="0"/>
        </a:effectRef>
        <a:fontRef idx="minor"/>
      </dsp:style>
    </dsp:sp>
    <dsp:sp modelId="{1E142149-7FA8-4A08-8A37-0D80687969AD}">
      <dsp:nvSpPr>
        <dsp:cNvPr id="0" name=""/>
        <dsp:cNvSpPr/>
      </dsp:nvSpPr>
      <dsp:spPr>
        <a:xfrm>
          <a:off x="354055" y="231454"/>
          <a:ext cx="9514462" cy="462733"/>
        </a:xfrm>
        <a:prstGeom prst="rect">
          <a:avLst/>
        </a:prstGeom>
        <a:solidFill>
          <a:srgbClr val="1D16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7295" tIns="27940" rIns="27940" bIns="27940" numCol="1" spcCol="1270" anchor="ctr" anchorCtr="0">
          <a:noAutofit/>
        </a:bodyPr>
        <a:lstStyle/>
        <a:p>
          <a:pPr marL="0" lvl="0" indent="0" algn="l" defTabSz="488950">
            <a:lnSpc>
              <a:spcPct val="90000"/>
            </a:lnSpc>
            <a:spcBef>
              <a:spcPct val="0"/>
            </a:spcBef>
            <a:spcAft>
              <a:spcPct val="35000"/>
            </a:spcAft>
            <a:buFont typeface="Symbol" panose="05050102010706020507" pitchFamily="18" charset="2"/>
            <a:buNone/>
          </a:pPr>
          <a:r>
            <a:rPr lang="en-AU" sz="1100" kern="1200">
              <a:latin typeface="Arial" panose="020B0604020202020204" pitchFamily="34" charset="0"/>
              <a:cs typeface="Arial" panose="020B0604020202020204" pitchFamily="34" charset="0"/>
            </a:rPr>
            <a:t>Accelerate the development of a renewable hydrogen economy in NSW and Victoria</a:t>
          </a:r>
        </a:p>
      </dsp:txBody>
      <dsp:txXfrm>
        <a:off x="354055" y="231454"/>
        <a:ext cx="9514462" cy="462733"/>
      </dsp:txXfrm>
    </dsp:sp>
    <dsp:sp modelId="{050118A0-2212-4692-BDE8-A80D638CC5CD}">
      <dsp:nvSpPr>
        <dsp:cNvPr id="0" name=""/>
        <dsp:cNvSpPr/>
      </dsp:nvSpPr>
      <dsp:spPr>
        <a:xfrm>
          <a:off x="64846" y="173613"/>
          <a:ext cx="578417" cy="578417"/>
        </a:xfrm>
        <a:prstGeom prst="ellipse">
          <a:avLst/>
        </a:prstGeom>
        <a:solidFill>
          <a:schemeClr val="lt1">
            <a:hueOff val="0"/>
            <a:satOff val="0"/>
            <a:lumOff val="0"/>
            <a:alphaOff val="0"/>
          </a:schemeClr>
        </a:solidFill>
        <a:ln w="12700" cap="flat" cmpd="sng" algn="ctr">
          <a:solidFill>
            <a:srgbClr val="1D1645"/>
          </a:solidFill>
          <a:prstDash val="solid"/>
          <a:miter lim="800000"/>
        </a:ln>
        <a:effectLst/>
      </dsp:spPr>
      <dsp:style>
        <a:lnRef idx="2">
          <a:scrgbClr r="0" g="0" b="0"/>
        </a:lnRef>
        <a:fillRef idx="1">
          <a:scrgbClr r="0" g="0" b="0"/>
        </a:fillRef>
        <a:effectRef idx="0">
          <a:scrgbClr r="0" g="0" b="0"/>
        </a:effectRef>
        <a:fontRef idx="minor"/>
      </dsp:style>
    </dsp:sp>
    <dsp:sp modelId="{48A02812-7B9A-4307-961B-915C58688E83}">
      <dsp:nvSpPr>
        <dsp:cNvPr id="0" name=""/>
        <dsp:cNvSpPr/>
      </dsp:nvSpPr>
      <dsp:spPr>
        <a:xfrm>
          <a:off x="734685" y="925467"/>
          <a:ext cx="9133832" cy="462733"/>
        </a:xfrm>
        <a:prstGeom prst="rect">
          <a:avLst/>
        </a:prstGeom>
        <a:solidFill>
          <a:srgbClr val="1D16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7295" tIns="27940" rIns="27940" bIns="27940" numCol="1" spcCol="1270" anchor="ctr" anchorCtr="0">
          <a:noAutofit/>
        </a:bodyPr>
        <a:lstStyle/>
        <a:p>
          <a:pPr marL="0" lvl="0" indent="0" algn="l" defTabSz="488950">
            <a:lnSpc>
              <a:spcPct val="90000"/>
            </a:lnSpc>
            <a:spcBef>
              <a:spcPct val="0"/>
            </a:spcBef>
            <a:spcAft>
              <a:spcPct val="35000"/>
            </a:spcAft>
            <a:buNone/>
          </a:pPr>
          <a:r>
            <a:rPr lang="en-AU" sz="1100" kern="1200">
              <a:latin typeface="Arial" panose="020B0604020202020204" pitchFamily="34" charset="0"/>
              <a:cs typeface="Arial" panose="020B0604020202020204" pitchFamily="34" charset="0"/>
            </a:rPr>
            <a:t>Promote the decarbonisation of the transport sector, supporting the reduction of greenhouse gas emissions in both NSW and Victoria</a:t>
          </a:r>
        </a:p>
      </dsp:txBody>
      <dsp:txXfrm>
        <a:off x="734685" y="925467"/>
        <a:ext cx="9133832" cy="462733"/>
      </dsp:txXfrm>
    </dsp:sp>
    <dsp:sp modelId="{B5240AC9-7E1A-48E1-B84C-E1411C5584F7}">
      <dsp:nvSpPr>
        <dsp:cNvPr id="0" name=""/>
        <dsp:cNvSpPr/>
      </dsp:nvSpPr>
      <dsp:spPr>
        <a:xfrm>
          <a:off x="445476" y="867625"/>
          <a:ext cx="578417" cy="578417"/>
        </a:xfrm>
        <a:prstGeom prst="ellipse">
          <a:avLst/>
        </a:prstGeom>
        <a:solidFill>
          <a:schemeClr val="lt1">
            <a:hueOff val="0"/>
            <a:satOff val="0"/>
            <a:lumOff val="0"/>
            <a:alphaOff val="0"/>
          </a:schemeClr>
        </a:solidFill>
        <a:ln w="12700" cap="flat" cmpd="sng" algn="ctr">
          <a:solidFill>
            <a:srgbClr val="1D1645"/>
          </a:solidFill>
          <a:prstDash val="solid"/>
          <a:miter lim="800000"/>
        </a:ln>
        <a:effectLst/>
      </dsp:spPr>
      <dsp:style>
        <a:lnRef idx="2">
          <a:scrgbClr r="0" g="0" b="0"/>
        </a:lnRef>
        <a:fillRef idx="1">
          <a:scrgbClr r="0" g="0" b="0"/>
        </a:fillRef>
        <a:effectRef idx="0">
          <a:scrgbClr r="0" g="0" b="0"/>
        </a:effectRef>
        <a:fontRef idx="minor"/>
      </dsp:style>
    </dsp:sp>
    <dsp:sp modelId="{D04ECD4C-C018-405B-8E82-941CDF44C0ED}">
      <dsp:nvSpPr>
        <dsp:cNvPr id="0" name=""/>
        <dsp:cNvSpPr/>
      </dsp:nvSpPr>
      <dsp:spPr>
        <a:xfrm>
          <a:off x="908737" y="1619479"/>
          <a:ext cx="8959779" cy="462733"/>
        </a:xfrm>
        <a:prstGeom prst="rect">
          <a:avLst/>
        </a:prstGeom>
        <a:solidFill>
          <a:srgbClr val="1D16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7295" tIns="27940" rIns="27940" bIns="27940" numCol="1" spcCol="1270" anchor="ctr" anchorCtr="0">
          <a:noAutofit/>
        </a:bodyPr>
        <a:lstStyle/>
        <a:p>
          <a:pPr marL="0" lvl="0" indent="0" algn="l" defTabSz="488950">
            <a:lnSpc>
              <a:spcPct val="90000"/>
            </a:lnSpc>
            <a:spcBef>
              <a:spcPct val="0"/>
            </a:spcBef>
            <a:spcAft>
              <a:spcPct val="35000"/>
            </a:spcAft>
            <a:buNone/>
          </a:pPr>
          <a:r>
            <a:rPr lang="en-AU" sz="1100" kern="1200">
              <a:latin typeface="Arial" panose="020B0604020202020204" pitchFamily="34" charset="0"/>
              <a:cs typeface="Arial" panose="020B0604020202020204" pitchFamily="34" charset="0"/>
            </a:rPr>
            <a:t>Promote the heavy transport sector as a key offtake for renewable hydrogen</a:t>
          </a:r>
        </a:p>
      </dsp:txBody>
      <dsp:txXfrm>
        <a:off x="908737" y="1619479"/>
        <a:ext cx="8959779" cy="462733"/>
      </dsp:txXfrm>
    </dsp:sp>
    <dsp:sp modelId="{9A758E8B-6CD2-4343-ABF6-DD8476769F39}">
      <dsp:nvSpPr>
        <dsp:cNvPr id="0" name=""/>
        <dsp:cNvSpPr/>
      </dsp:nvSpPr>
      <dsp:spPr>
        <a:xfrm>
          <a:off x="619529" y="1561638"/>
          <a:ext cx="578417" cy="578417"/>
        </a:xfrm>
        <a:prstGeom prst="ellipse">
          <a:avLst/>
        </a:prstGeom>
        <a:solidFill>
          <a:schemeClr val="lt1">
            <a:hueOff val="0"/>
            <a:satOff val="0"/>
            <a:lumOff val="0"/>
            <a:alphaOff val="0"/>
          </a:schemeClr>
        </a:solidFill>
        <a:ln w="12700" cap="flat" cmpd="sng" algn="ctr">
          <a:solidFill>
            <a:srgbClr val="1D1645"/>
          </a:solidFill>
          <a:prstDash val="solid"/>
          <a:miter lim="800000"/>
        </a:ln>
        <a:effectLst/>
      </dsp:spPr>
      <dsp:style>
        <a:lnRef idx="2">
          <a:scrgbClr r="0" g="0" b="0"/>
        </a:lnRef>
        <a:fillRef idx="1">
          <a:scrgbClr r="0" g="0" b="0"/>
        </a:fillRef>
        <a:effectRef idx="0">
          <a:scrgbClr r="0" g="0" b="0"/>
        </a:effectRef>
        <a:fontRef idx="minor"/>
      </dsp:style>
    </dsp:sp>
    <dsp:sp modelId="{8A532F21-88BF-4E5A-B879-AA08BBE902E9}">
      <dsp:nvSpPr>
        <dsp:cNvPr id="0" name=""/>
        <dsp:cNvSpPr/>
      </dsp:nvSpPr>
      <dsp:spPr>
        <a:xfrm>
          <a:off x="908737" y="2313052"/>
          <a:ext cx="8959779" cy="462733"/>
        </a:xfrm>
        <a:prstGeom prst="rect">
          <a:avLst/>
        </a:prstGeom>
        <a:solidFill>
          <a:srgbClr val="1D16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7295" tIns="27940" rIns="27940" bIns="27940" numCol="1" spcCol="1270" anchor="ctr" anchorCtr="0">
          <a:noAutofit/>
        </a:bodyPr>
        <a:lstStyle/>
        <a:p>
          <a:pPr marL="0" lvl="0" indent="0" algn="l" defTabSz="488950">
            <a:lnSpc>
              <a:spcPct val="110000"/>
            </a:lnSpc>
            <a:spcBef>
              <a:spcPct val="0"/>
            </a:spcBef>
            <a:spcAft>
              <a:spcPct val="35000"/>
            </a:spcAft>
            <a:buNone/>
          </a:pPr>
          <a:r>
            <a:rPr lang="en-AU" sz="1100" kern="1200">
              <a:latin typeface="Arial" panose="020B0604020202020204" pitchFamily="34" charset="0"/>
              <a:cs typeface="Arial" panose="020B0604020202020204" pitchFamily="34" charset="0"/>
            </a:rPr>
            <a:t>Build the foundational local knowledge, skills, infrastructure and supply chains that will drive large scale market activation and widespread commercial uptake of renewable hydrogen in the heavy transport sector </a:t>
          </a:r>
        </a:p>
      </dsp:txBody>
      <dsp:txXfrm>
        <a:off x="908737" y="2313052"/>
        <a:ext cx="8959779" cy="462733"/>
      </dsp:txXfrm>
    </dsp:sp>
    <dsp:sp modelId="{E46B2C01-A9F7-4741-A8CF-78B9324E3924}">
      <dsp:nvSpPr>
        <dsp:cNvPr id="0" name=""/>
        <dsp:cNvSpPr/>
      </dsp:nvSpPr>
      <dsp:spPr>
        <a:xfrm>
          <a:off x="619529" y="2255210"/>
          <a:ext cx="578417" cy="578417"/>
        </a:xfrm>
        <a:prstGeom prst="ellipse">
          <a:avLst/>
        </a:prstGeom>
        <a:solidFill>
          <a:schemeClr val="lt1">
            <a:hueOff val="0"/>
            <a:satOff val="0"/>
            <a:lumOff val="0"/>
            <a:alphaOff val="0"/>
          </a:schemeClr>
        </a:solidFill>
        <a:ln w="12700" cap="flat" cmpd="sng" algn="ctr">
          <a:solidFill>
            <a:srgbClr val="1D1645"/>
          </a:solidFill>
          <a:prstDash val="solid"/>
          <a:miter lim="800000"/>
        </a:ln>
        <a:effectLst/>
      </dsp:spPr>
      <dsp:style>
        <a:lnRef idx="2">
          <a:scrgbClr r="0" g="0" b="0"/>
        </a:lnRef>
        <a:fillRef idx="1">
          <a:scrgbClr r="0" g="0" b="0"/>
        </a:fillRef>
        <a:effectRef idx="0">
          <a:scrgbClr r="0" g="0" b="0"/>
        </a:effectRef>
        <a:fontRef idx="minor"/>
      </dsp:style>
    </dsp:sp>
    <dsp:sp modelId="{6DD27102-86A7-44A0-985C-DB5B892BABE3}">
      <dsp:nvSpPr>
        <dsp:cNvPr id="0" name=""/>
        <dsp:cNvSpPr/>
      </dsp:nvSpPr>
      <dsp:spPr>
        <a:xfrm>
          <a:off x="734685" y="3007065"/>
          <a:ext cx="9133832" cy="462733"/>
        </a:xfrm>
        <a:prstGeom prst="rect">
          <a:avLst/>
        </a:prstGeom>
        <a:solidFill>
          <a:srgbClr val="1D16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7295" tIns="27940" rIns="27940" bIns="27940" numCol="1" spcCol="1270" anchor="ctr" anchorCtr="0">
          <a:noAutofit/>
        </a:bodyPr>
        <a:lstStyle/>
        <a:p>
          <a:pPr marL="0" lvl="0" indent="0" algn="l" defTabSz="488950">
            <a:lnSpc>
              <a:spcPct val="90000"/>
            </a:lnSpc>
            <a:spcBef>
              <a:spcPct val="0"/>
            </a:spcBef>
            <a:spcAft>
              <a:spcPct val="35000"/>
            </a:spcAft>
            <a:buNone/>
          </a:pPr>
          <a:r>
            <a:rPr lang="en-AU" sz="1100" kern="1200">
              <a:latin typeface="Arial" panose="020B0604020202020204" pitchFamily="34" charset="0"/>
              <a:cs typeface="Arial" panose="020B0604020202020204" pitchFamily="34" charset="0"/>
            </a:rPr>
            <a:t>Leverage at least matched funding to create new jobs and capital investment in NSW and Victoria </a:t>
          </a:r>
        </a:p>
      </dsp:txBody>
      <dsp:txXfrm>
        <a:off x="734685" y="3007065"/>
        <a:ext cx="9133832" cy="462733"/>
      </dsp:txXfrm>
    </dsp:sp>
    <dsp:sp modelId="{52E15115-6183-418D-8BAB-8E0A5485C7EB}">
      <dsp:nvSpPr>
        <dsp:cNvPr id="0" name=""/>
        <dsp:cNvSpPr/>
      </dsp:nvSpPr>
      <dsp:spPr>
        <a:xfrm>
          <a:off x="445476" y="2949223"/>
          <a:ext cx="578417" cy="578417"/>
        </a:xfrm>
        <a:prstGeom prst="ellipse">
          <a:avLst/>
        </a:prstGeom>
        <a:solidFill>
          <a:schemeClr val="lt1">
            <a:hueOff val="0"/>
            <a:satOff val="0"/>
            <a:lumOff val="0"/>
            <a:alphaOff val="0"/>
          </a:schemeClr>
        </a:solidFill>
        <a:ln w="12700" cap="flat" cmpd="sng" algn="ctr">
          <a:solidFill>
            <a:srgbClr val="1D1645"/>
          </a:solidFill>
          <a:prstDash val="solid"/>
          <a:miter lim="800000"/>
        </a:ln>
        <a:effectLst/>
      </dsp:spPr>
      <dsp:style>
        <a:lnRef idx="2">
          <a:scrgbClr r="0" g="0" b="0"/>
        </a:lnRef>
        <a:fillRef idx="1">
          <a:scrgbClr r="0" g="0" b="0"/>
        </a:fillRef>
        <a:effectRef idx="0">
          <a:scrgbClr r="0" g="0" b="0"/>
        </a:effectRef>
        <a:fontRef idx="minor"/>
      </dsp:style>
    </dsp:sp>
    <dsp:sp modelId="{10692FBD-80A9-41D0-9A39-3CC4B7711777}">
      <dsp:nvSpPr>
        <dsp:cNvPr id="0" name=""/>
        <dsp:cNvSpPr/>
      </dsp:nvSpPr>
      <dsp:spPr>
        <a:xfrm>
          <a:off x="354055" y="3701077"/>
          <a:ext cx="9514462" cy="462733"/>
        </a:xfrm>
        <a:prstGeom prst="rect">
          <a:avLst/>
        </a:prstGeom>
        <a:solidFill>
          <a:srgbClr val="1D16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7295" tIns="27940" rIns="27940" bIns="27940" numCol="1" spcCol="1270" anchor="ctr" anchorCtr="0">
          <a:noAutofit/>
        </a:bodyPr>
        <a:lstStyle/>
        <a:p>
          <a:pPr marL="0" lvl="0" indent="0" algn="l" defTabSz="488950">
            <a:lnSpc>
              <a:spcPct val="90000"/>
            </a:lnSpc>
            <a:spcBef>
              <a:spcPct val="0"/>
            </a:spcBef>
            <a:spcAft>
              <a:spcPct val="35000"/>
            </a:spcAft>
            <a:buNone/>
          </a:pPr>
          <a:r>
            <a:rPr lang="en-AU" sz="1100" kern="1200">
              <a:latin typeface="Arial" panose="020B0604020202020204" pitchFamily="34" charset="0"/>
              <a:cs typeface="Arial" panose="020B0604020202020204" pitchFamily="34" charset="0"/>
            </a:rPr>
            <a:t>Generate and share knowledge that demonstrates a repeatable and scalable commercial model for hydrogen refuelling</a:t>
          </a:r>
        </a:p>
      </dsp:txBody>
      <dsp:txXfrm>
        <a:off x="354055" y="3701077"/>
        <a:ext cx="9514462" cy="462733"/>
      </dsp:txXfrm>
    </dsp:sp>
    <dsp:sp modelId="{173D0150-A41D-4320-8510-A54884C1BB87}">
      <dsp:nvSpPr>
        <dsp:cNvPr id="0" name=""/>
        <dsp:cNvSpPr/>
      </dsp:nvSpPr>
      <dsp:spPr>
        <a:xfrm>
          <a:off x="69358" y="3640054"/>
          <a:ext cx="578417" cy="578417"/>
        </a:xfrm>
        <a:prstGeom prst="ellipse">
          <a:avLst/>
        </a:prstGeom>
        <a:solidFill>
          <a:schemeClr val="lt1">
            <a:hueOff val="0"/>
            <a:satOff val="0"/>
            <a:lumOff val="0"/>
            <a:alphaOff val="0"/>
          </a:schemeClr>
        </a:solidFill>
        <a:ln w="12700" cap="flat" cmpd="sng" algn="ctr">
          <a:solidFill>
            <a:srgbClr val="1D1645"/>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69C1C-64A9-4402-A256-30211E4BC0A7}">
      <dsp:nvSpPr>
        <dsp:cNvPr id="0" name=""/>
        <dsp:cNvSpPr/>
      </dsp:nvSpPr>
      <dsp:spPr>
        <a:xfrm>
          <a:off x="0" y="80846"/>
          <a:ext cx="10030582" cy="494325"/>
        </a:xfrm>
        <a:prstGeom prst="roundRect">
          <a:avLst/>
        </a:prstGeom>
        <a:solidFill>
          <a:schemeClr val="lt1">
            <a:hueOff val="0"/>
            <a:satOff val="0"/>
            <a:lumOff val="0"/>
            <a:alphaOff val="0"/>
          </a:schemeClr>
        </a:solidFill>
        <a:ln w="12700" cap="flat" cmpd="sng" algn="ctr">
          <a:solidFill>
            <a:srgbClr val="1D164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Symbol" panose="05050102010706020507" pitchFamily="18" charset="2"/>
            <a:buNone/>
          </a:pPr>
          <a:r>
            <a:rPr lang="en-AU" sz="1300" kern="1200">
              <a:latin typeface="Arial" panose="020B0604020202020204" pitchFamily="34" charset="0"/>
              <a:cs typeface="Arial" panose="020B0604020202020204" pitchFamily="34" charset="0"/>
            </a:rPr>
            <a:t>Onsite renewable hydrogen generation equipment </a:t>
          </a:r>
        </a:p>
      </dsp:txBody>
      <dsp:txXfrm>
        <a:off x="24131" y="104977"/>
        <a:ext cx="9982320" cy="446063"/>
      </dsp:txXfrm>
    </dsp:sp>
    <dsp:sp modelId="{AB2D6B2C-B451-4544-9BE7-DA8B8FF7A69A}">
      <dsp:nvSpPr>
        <dsp:cNvPr id="0" name=""/>
        <dsp:cNvSpPr/>
      </dsp:nvSpPr>
      <dsp:spPr>
        <a:xfrm>
          <a:off x="0" y="612611"/>
          <a:ext cx="10030582" cy="494325"/>
        </a:xfrm>
        <a:prstGeom prst="roundRect">
          <a:avLst/>
        </a:prstGeom>
        <a:solidFill>
          <a:schemeClr val="lt1">
            <a:hueOff val="0"/>
            <a:satOff val="0"/>
            <a:lumOff val="0"/>
            <a:alphaOff val="0"/>
          </a:schemeClr>
        </a:solidFill>
        <a:ln w="12700" cap="flat" cmpd="sng" algn="ctr">
          <a:solidFill>
            <a:srgbClr val="1D164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Symbol" panose="05050102010706020507" pitchFamily="18" charset="2"/>
            <a:buNone/>
          </a:pPr>
          <a:r>
            <a:rPr lang="en-AU" sz="1300" kern="1200">
              <a:latin typeface="Arial" panose="020B0604020202020204" pitchFamily="34" charset="0"/>
              <a:cs typeface="Arial" panose="020B0604020202020204" pitchFamily="34" charset="0"/>
            </a:rPr>
            <a:t>Hydrogen-powered vehicles operating back-to-base routes around refuelling stations</a:t>
          </a:r>
        </a:p>
      </dsp:txBody>
      <dsp:txXfrm>
        <a:off x="24131" y="636742"/>
        <a:ext cx="9982320" cy="446063"/>
      </dsp:txXfrm>
    </dsp:sp>
    <dsp:sp modelId="{97B066E9-FF53-4699-BBA8-E01DC45ABE9F}">
      <dsp:nvSpPr>
        <dsp:cNvPr id="0" name=""/>
        <dsp:cNvSpPr/>
      </dsp:nvSpPr>
      <dsp:spPr>
        <a:xfrm>
          <a:off x="0" y="1121835"/>
          <a:ext cx="10030582" cy="494325"/>
        </a:xfrm>
        <a:prstGeom prst="roundRect">
          <a:avLst/>
        </a:prstGeom>
        <a:solidFill>
          <a:schemeClr val="lt1">
            <a:hueOff val="0"/>
            <a:satOff val="0"/>
            <a:lumOff val="0"/>
            <a:alphaOff val="0"/>
          </a:schemeClr>
        </a:solidFill>
        <a:ln w="12700" cap="flat" cmpd="sng" algn="ctr">
          <a:solidFill>
            <a:srgbClr val="1D164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Symbol" panose="05050102010706020507" pitchFamily="18" charset="2"/>
            <a:buNone/>
          </a:pPr>
          <a:r>
            <a:rPr lang="en-AU" sz="1300" kern="1200">
              <a:latin typeface="Arial" panose="020B0604020202020204" pitchFamily="34" charset="0"/>
              <a:cs typeface="Arial" panose="020B0604020202020204" pitchFamily="34" charset="0"/>
            </a:rPr>
            <a:t>Equipment already purchased with supplementary funds from another source </a:t>
          </a:r>
        </a:p>
      </dsp:txBody>
      <dsp:txXfrm>
        <a:off x="24131" y="1145966"/>
        <a:ext cx="9982320" cy="446063"/>
      </dsp:txXfrm>
    </dsp:sp>
    <dsp:sp modelId="{0A4B06F8-B74A-44AD-B9FD-831FE4308ED8}">
      <dsp:nvSpPr>
        <dsp:cNvPr id="0" name=""/>
        <dsp:cNvSpPr/>
      </dsp:nvSpPr>
      <dsp:spPr>
        <a:xfrm>
          <a:off x="0" y="1676141"/>
          <a:ext cx="10030582" cy="494325"/>
        </a:xfrm>
        <a:prstGeom prst="roundRect">
          <a:avLst/>
        </a:prstGeom>
        <a:solidFill>
          <a:schemeClr val="lt1">
            <a:hueOff val="0"/>
            <a:satOff val="0"/>
            <a:lumOff val="0"/>
            <a:alphaOff val="0"/>
          </a:schemeClr>
        </a:solidFill>
        <a:ln w="12700" cap="flat" cmpd="sng" algn="ctr">
          <a:solidFill>
            <a:srgbClr val="1D164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Symbol" panose="05050102010706020507" pitchFamily="18" charset="2"/>
            <a:buNone/>
          </a:pPr>
          <a:r>
            <a:rPr lang="en-AU" sz="1300" kern="1200">
              <a:latin typeface="Arial" panose="020B0604020202020204" pitchFamily="34" charset="0"/>
              <a:cs typeface="Arial" panose="020B0604020202020204" pitchFamily="34" charset="0"/>
            </a:rPr>
            <a:t>Applicant’s parallel future-proofing plans for technology (such as electric vehicle fast-chargers, and infrastructure upgrades such as additional carparking or improvements to customer facilities at refuelling stations)</a:t>
          </a:r>
        </a:p>
      </dsp:txBody>
      <dsp:txXfrm>
        <a:off x="24131" y="1700272"/>
        <a:ext cx="9982320" cy="446063"/>
      </dsp:txXfrm>
    </dsp:sp>
    <dsp:sp modelId="{6FD996FF-148D-4FEC-B272-694F8AC904DA}">
      <dsp:nvSpPr>
        <dsp:cNvPr id="0" name=""/>
        <dsp:cNvSpPr/>
      </dsp:nvSpPr>
      <dsp:spPr>
        <a:xfrm>
          <a:off x="0" y="2207906"/>
          <a:ext cx="10030582" cy="494325"/>
        </a:xfrm>
        <a:prstGeom prst="roundRect">
          <a:avLst/>
        </a:prstGeom>
        <a:solidFill>
          <a:schemeClr val="lt1">
            <a:hueOff val="0"/>
            <a:satOff val="0"/>
            <a:lumOff val="0"/>
            <a:alphaOff val="0"/>
          </a:schemeClr>
        </a:solidFill>
        <a:ln w="12700" cap="flat" cmpd="sng" algn="ctr">
          <a:solidFill>
            <a:srgbClr val="1D164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Symbol" panose="05050102010706020507" pitchFamily="18" charset="2"/>
            <a:buNone/>
          </a:pPr>
          <a:r>
            <a:rPr lang="en-AU" sz="1300" kern="1200">
              <a:latin typeface="Arial" panose="020B0604020202020204" pitchFamily="34" charset="0"/>
              <a:cs typeface="Arial" panose="020B0604020202020204" pitchFamily="34" charset="0"/>
            </a:rPr>
            <a:t>General operations and administration of the recipient entity that the recipient could reasonably be expected to undertake in the normal course of business </a:t>
          </a:r>
        </a:p>
      </dsp:txBody>
      <dsp:txXfrm>
        <a:off x="24131" y="2232037"/>
        <a:ext cx="9982320" cy="446063"/>
      </dsp:txXfrm>
    </dsp:sp>
    <dsp:sp modelId="{20F2F01D-7506-4CEE-8E7E-8951F9D015ED}">
      <dsp:nvSpPr>
        <dsp:cNvPr id="0" name=""/>
        <dsp:cNvSpPr/>
      </dsp:nvSpPr>
      <dsp:spPr>
        <a:xfrm>
          <a:off x="0" y="2739671"/>
          <a:ext cx="10030582" cy="494325"/>
        </a:xfrm>
        <a:prstGeom prst="roundRect">
          <a:avLst/>
        </a:prstGeom>
        <a:solidFill>
          <a:schemeClr val="lt1">
            <a:hueOff val="0"/>
            <a:satOff val="0"/>
            <a:lumOff val="0"/>
            <a:alphaOff val="0"/>
          </a:schemeClr>
        </a:solidFill>
        <a:ln w="12700" cap="flat" cmpd="sng" algn="ctr">
          <a:solidFill>
            <a:srgbClr val="1D164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Symbol" panose="05050102010706020507" pitchFamily="18" charset="2"/>
            <a:buNone/>
          </a:pPr>
          <a:r>
            <a:rPr lang="en-AU" sz="1300" kern="1200">
              <a:latin typeface="Arial" panose="020B0604020202020204" pitchFamily="34" charset="0"/>
              <a:cs typeface="Arial" panose="020B0604020202020204" pitchFamily="34" charset="0"/>
            </a:rPr>
            <a:t>The acquisition of land for a project</a:t>
          </a:r>
        </a:p>
      </dsp:txBody>
      <dsp:txXfrm>
        <a:off x="24131" y="2763802"/>
        <a:ext cx="9982320" cy="446063"/>
      </dsp:txXfrm>
    </dsp:sp>
    <dsp:sp modelId="{921A2F16-4CCF-4CB3-AB28-8C6BA59E14C0}">
      <dsp:nvSpPr>
        <dsp:cNvPr id="0" name=""/>
        <dsp:cNvSpPr/>
      </dsp:nvSpPr>
      <dsp:spPr>
        <a:xfrm>
          <a:off x="0" y="3271436"/>
          <a:ext cx="10030582" cy="494325"/>
        </a:xfrm>
        <a:prstGeom prst="roundRect">
          <a:avLst/>
        </a:prstGeom>
        <a:solidFill>
          <a:schemeClr val="lt1">
            <a:hueOff val="0"/>
            <a:satOff val="0"/>
            <a:lumOff val="0"/>
            <a:alphaOff val="0"/>
          </a:schemeClr>
        </a:solidFill>
        <a:ln w="12700" cap="flat" cmpd="sng" algn="ctr">
          <a:solidFill>
            <a:srgbClr val="1D164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Symbol" panose="05050102010706020507" pitchFamily="18" charset="2"/>
            <a:buNone/>
          </a:pPr>
          <a:r>
            <a:rPr lang="en-AU" sz="1300" kern="1200">
              <a:latin typeface="Arial" panose="020B0604020202020204" pitchFamily="34" charset="0"/>
              <a:cs typeface="Arial" panose="020B0604020202020204" pitchFamily="34" charset="0"/>
            </a:rPr>
            <a:t>Salaries and staffing expenses </a:t>
          </a:r>
        </a:p>
      </dsp:txBody>
      <dsp:txXfrm>
        <a:off x="24131" y="3295567"/>
        <a:ext cx="9982320" cy="446063"/>
      </dsp:txXfrm>
    </dsp:sp>
    <dsp:sp modelId="{235DAAE9-3595-4DCF-941D-A284DB82459A}">
      <dsp:nvSpPr>
        <dsp:cNvPr id="0" name=""/>
        <dsp:cNvSpPr/>
      </dsp:nvSpPr>
      <dsp:spPr>
        <a:xfrm>
          <a:off x="0" y="3803201"/>
          <a:ext cx="10030582" cy="494325"/>
        </a:xfrm>
        <a:prstGeom prst="roundRect">
          <a:avLst/>
        </a:prstGeom>
        <a:solidFill>
          <a:schemeClr val="lt1">
            <a:hueOff val="0"/>
            <a:satOff val="0"/>
            <a:lumOff val="0"/>
            <a:alphaOff val="0"/>
          </a:schemeClr>
        </a:solidFill>
        <a:ln w="12700" cap="flat" cmpd="sng" algn="ctr">
          <a:solidFill>
            <a:srgbClr val="1D164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Symbol" panose="05050102010706020507" pitchFamily="18" charset="2"/>
            <a:buNone/>
          </a:pPr>
          <a:r>
            <a:rPr lang="en-AU" sz="1300" kern="1200">
              <a:latin typeface="Arial" panose="020B0604020202020204" pitchFamily="34" charset="0"/>
              <a:cs typeface="Arial" panose="020B0604020202020204" pitchFamily="34" charset="0"/>
            </a:rPr>
            <a:t>Activities that directly relate to NSW and Victorian Government planning assessment processes</a:t>
          </a:r>
        </a:p>
      </dsp:txBody>
      <dsp:txXfrm>
        <a:off x="24131" y="3827332"/>
        <a:ext cx="9982320" cy="4460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1A1C5-A40E-4099-9BE0-C2053C25CE92}">
      <dsp:nvSpPr>
        <dsp:cNvPr id="0" name=""/>
        <dsp:cNvSpPr/>
      </dsp:nvSpPr>
      <dsp:spPr>
        <a:xfrm>
          <a:off x="0" y="306260"/>
          <a:ext cx="2335728" cy="1401437"/>
        </a:xfrm>
        <a:prstGeom prst="roundRect">
          <a:avLst>
            <a:gd name="adj" fmla="val 10000"/>
          </a:avLst>
        </a:prstGeom>
        <a:solidFill>
          <a:srgbClr val="74BC1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latin typeface="Arial" panose="020B0604020202020204" pitchFamily="34" charset="0"/>
              <a:cs typeface="Arial" panose="020B0604020202020204" pitchFamily="34" charset="0"/>
            </a:rPr>
            <a:t>Applications close </a:t>
          </a:r>
        </a:p>
        <a:p>
          <a:pPr marL="0" lvl="0" indent="0" algn="ctr" defTabSz="711200">
            <a:lnSpc>
              <a:spcPct val="90000"/>
            </a:lnSpc>
            <a:spcBef>
              <a:spcPct val="0"/>
            </a:spcBef>
            <a:spcAft>
              <a:spcPct val="35000"/>
            </a:spcAft>
            <a:buNone/>
          </a:pPr>
          <a:r>
            <a:rPr lang="en-AU" sz="1600" b="1" kern="1200">
              <a:latin typeface="Arial" panose="020B0604020202020204" pitchFamily="34" charset="0"/>
              <a:cs typeface="Arial" panose="020B0604020202020204" pitchFamily="34" charset="0"/>
            </a:rPr>
            <a:t>28 October 2022 </a:t>
          </a:r>
          <a:endParaRPr lang="en-AU" sz="1600" b="1" kern="1200"/>
        </a:p>
      </dsp:txBody>
      <dsp:txXfrm>
        <a:off x="41047" y="347307"/>
        <a:ext cx="2253634" cy="1319343"/>
      </dsp:txXfrm>
    </dsp:sp>
    <dsp:sp modelId="{7DE81946-D5DD-4650-BB7B-FFD9FA7740DF}">
      <dsp:nvSpPr>
        <dsp:cNvPr id="0" name=""/>
        <dsp:cNvSpPr/>
      </dsp:nvSpPr>
      <dsp:spPr>
        <a:xfrm>
          <a:off x="2542991" y="717348"/>
          <a:ext cx="499316" cy="579260"/>
        </a:xfrm>
        <a:prstGeom prst="rightArrow">
          <a:avLst>
            <a:gd name="adj1" fmla="val 60000"/>
            <a:gd name="adj2" fmla="val 50000"/>
          </a:avLst>
        </a:prstGeom>
        <a:solidFill>
          <a:srgbClr val="74BC1F"/>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AU" sz="2400" kern="1200"/>
        </a:p>
      </dsp:txBody>
      <dsp:txXfrm>
        <a:off x="2542991" y="833200"/>
        <a:ext cx="349521" cy="347556"/>
      </dsp:txXfrm>
    </dsp:sp>
    <dsp:sp modelId="{EA30C415-CF37-4614-9412-7EBA44D1ABD9}">
      <dsp:nvSpPr>
        <dsp:cNvPr id="0" name=""/>
        <dsp:cNvSpPr/>
      </dsp:nvSpPr>
      <dsp:spPr>
        <a:xfrm>
          <a:off x="3277834" y="306260"/>
          <a:ext cx="2335728" cy="1401437"/>
        </a:xfrm>
        <a:prstGeom prst="roundRect">
          <a:avLst>
            <a:gd name="adj" fmla="val 10000"/>
          </a:avLst>
        </a:prstGeom>
        <a:solidFill>
          <a:srgbClr val="1D1645"/>
        </a:solidFill>
        <a:ln w="19050" cap="flat" cmpd="sng" algn="ctr">
          <a:solidFill>
            <a:srgbClr val="1D1645"/>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latin typeface="Arial" panose="020B0604020202020204" pitchFamily="34" charset="0"/>
              <a:cs typeface="Arial" panose="020B0604020202020204" pitchFamily="34" charset="0"/>
            </a:rPr>
            <a:t>Review applications for completeness </a:t>
          </a:r>
          <a:endParaRPr lang="en-AU" sz="1600" i="0" kern="1200">
            <a:latin typeface="Arial" panose="020B0604020202020204" pitchFamily="34" charset="0"/>
            <a:cs typeface="Arial" panose="020B0604020202020204" pitchFamily="34" charset="0"/>
          </a:endParaRPr>
        </a:p>
      </dsp:txBody>
      <dsp:txXfrm>
        <a:off x="3318881" y="347307"/>
        <a:ext cx="2253634" cy="1319343"/>
      </dsp:txXfrm>
    </dsp:sp>
    <dsp:sp modelId="{FDCEC9DD-0CF2-43B2-B4F4-57E961DE1DCF}">
      <dsp:nvSpPr>
        <dsp:cNvPr id="0" name=""/>
        <dsp:cNvSpPr/>
      </dsp:nvSpPr>
      <dsp:spPr>
        <a:xfrm>
          <a:off x="5819107" y="717348"/>
          <a:ext cx="495174" cy="579260"/>
        </a:xfrm>
        <a:prstGeom prst="rightArrow">
          <a:avLst>
            <a:gd name="adj1" fmla="val 60000"/>
            <a:gd name="adj2" fmla="val 50000"/>
          </a:avLst>
        </a:prstGeom>
        <a:solidFill>
          <a:srgbClr val="1D1645"/>
        </a:solidFill>
        <a:ln>
          <a:solidFill>
            <a:srgbClr val="1D1645"/>
          </a:solid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AU" sz="1400" kern="1200">
            <a:latin typeface="Arial" panose="020B0604020202020204" pitchFamily="34" charset="0"/>
            <a:cs typeface="Arial" panose="020B0604020202020204" pitchFamily="34" charset="0"/>
          </a:endParaRPr>
        </a:p>
      </dsp:txBody>
      <dsp:txXfrm>
        <a:off x="5819107" y="833200"/>
        <a:ext cx="346622" cy="347556"/>
      </dsp:txXfrm>
    </dsp:sp>
    <dsp:sp modelId="{2159466D-86D5-4816-B2EE-84097E938988}">
      <dsp:nvSpPr>
        <dsp:cNvPr id="0" name=""/>
        <dsp:cNvSpPr/>
      </dsp:nvSpPr>
      <dsp:spPr>
        <a:xfrm>
          <a:off x="6547854" y="306260"/>
          <a:ext cx="2335728" cy="1401437"/>
        </a:xfrm>
        <a:prstGeom prst="roundRect">
          <a:avLst>
            <a:gd name="adj" fmla="val 10000"/>
          </a:avLst>
        </a:prstGeom>
        <a:solidFill>
          <a:srgbClr val="1D1645"/>
        </a:solidFill>
        <a:ln w="19050" cap="flat" cmpd="sng" algn="ctr">
          <a:solidFill>
            <a:srgbClr val="1D1645"/>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latin typeface="Arial" panose="020B0604020202020204" pitchFamily="34" charset="0"/>
              <a:cs typeface="Arial" panose="020B0604020202020204" pitchFamily="34" charset="0"/>
            </a:rPr>
            <a:t>Applicant and project eligibility criteria check</a:t>
          </a:r>
          <a:endParaRPr lang="en-AU" sz="1600" i="0" kern="1200">
            <a:latin typeface="Arial" panose="020B0604020202020204" pitchFamily="34" charset="0"/>
            <a:cs typeface="Arial" panose="020B0604020202020204" pitchFamily="34" charset="0"/>
          </a:endParaRPr>
        </a:p>
      </dsp:txBody>
      <dsp:txXfrm>
        <a:off x="6588901" y="347307"/>
        <a:ext cx="2253634" cy="1319343"/>
      </dsp:txXfrm>
    </dsp:sp>
    <dsp:sp modelId="{C22B721A-2A20-4B9C-BDD1-8A6AE4112328}">
      <dsp:nvSpPr>
        <dsp:cNvPr id="0" name=""/>
        <dsp:cNvSpPr/>
      </dsp:nvSpPr>
      <dsp:spPr>
        <a:xfrm rot="5400000">
          <a:off x="7395051" y="2004949"/>
          <a:ext cx="641335" cy="579260"/>
        </a:xfrm>
        <a:prstGeom prst="rightArrow">
          <a:avLst>
            <a:gd name="adj1" fmla="val 60000"/>
            <a:gd name="adj2" fmla="val 50000"/>
          </a:avLst>
        </a:prstGeom>
        <a:solidFill>
          <a:srgbClr val="1D1645"/>
        </a:solidFill>
        <a:ln>
          <a:solidFill>
            <a:srgbClr val="1D1645"/>
          </a:solid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n-AU" sz="3300" kern="1200"/>
        </a:p>
      </dsp:txBody>
      <dsp:txXfrm rot="-5400000">
        <a:off x="7541940" y="1973912"/>
        <a:ext cx="347556" cy="467557"/>
      </dsp:txXfrm>
    </dsp:sp>
    <dsp:sp modelId="{4DF2CDD4-C7C9-416D-8A95-870E179EA4FC}">
      <dsp:nvSpPr>
        <dsp:cNvPr id="0" name=""/>
        <dsp:cNvSpPr/>
      </dsp:nvSpPr>
      <dsp:spPr>
        <a:xfrm>
          <a:off x="6547854" y="2917763"/>
          <a:ext cx="2335728" cy="1401437"/>
        </a:xfrm>
        <a:prstGeom prst="roundRect">
          <a:avLst>
            <a:gd name="adj" fmla="val 10000"/>
          </a:avLst>
        </a:prstGeom>
        <a:solidFill>
          <a:srgbClr val="1D1645"/>
        </a:solidFill>
        <a:ln w="19050" cap="flat" cmpd="sng" algn="ctr">
          <a:solidFill>
            <a:srgbClr val="1D1645"/>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latin typeface="Arial" panose="020B0604020202020204" pitchFamily="34" charset="0"/>
              <a:cs typeface="Arial" panose="020B0604020202020204" pitchFamily="34" charset="0"/>
            </a:rPr>
            <a:t>Merit assessment against the merit criteria </a:t>
          </a:r>
        </a:p>
        <a:p>
          <a:pPr marL="0" lvl="0" indent="0" algn="ctr" defTabSz="711200">
            <a:lnSpc>
              <a:spcPct val="90000"/>
            </a:lnSpc>
            <a:spcBef>
              <a:spcPct val="0"/>
            </a:spcBef>
            <a:spcAft>
              <a:spcPct val="35000"/>
            </a:spcAft>
            <a:buNone/>
          </a:pPr>
          <a:r>
            <a:rPr lang="en-AU" sz="1600" kern="1200">
              <a:latin typeface="Arial" panose="020B0604020202020204" pitchFamily="34" charset="0"/>
              <a:cs typeface="Arial" panose="020B0604020202020204" pitchFamily="34" charset="0"/>
            </a:rPr>
            <a:t>(Section 7) </a:t>
          </a:r>
        </a:p>
      </dsp:txBody>
      <dsp:txXfrm>
        <a:off x="6588901" y="2958810"/>
        <a:ext cx="2253634" cy="1319343"/>
      </dsp:txXfrm>
    </dsp:sp>
    <dsp:sp modelId="{2CB1543D-D89B-4740-A8A3-0B4BD6C9021F}">
      <dsp:nvSpPr>
        <dsp:cNvPr id="0" name=""/>
        <dsp:cNvSpPr/>
      </dsp:nvSpPr>
      <dsp:spPr>
        <a:xfrm rot="10767893">
          <a:off x="5851592" y="3343964"/>
          <a:ext cx="492039" cy="579260"/>
        </a:xfrm>
        <a:prstGeom prst="rightArrow">
          <a:avLst>
            <a:gd name="adj1" fmla="val 60000"/>
            <a:gd name="adj2" fmla="val 50000"/>
          </a:avLst>
        </a:prstGeom>
        <a:solidFill>
          <a:srgbClr val="1D1645"/>
        </a:solidFill>
        <a:ln>
          <a:solidFill>
            <a:srgbClr val="1D1645"/>
          </a:solid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AU" sz="1400" kern="1200">
            <a:latin typeface="Arial" panose="020B0604020202020204" pitchFamily="34" charset="0"/>
            <a:cs typeface="Arial" panose="020B0604020202020204" pitchFamily="34" charset="0"/>
          </a:endParaRPr>
        </a:p>
      </dsp:txBody>
      <dsp:txXfrm rot="10800000">
        <a:off x="5999201" y="3459127"/>
        <a:ext cx="344427" cy="347556"/>
      </dsp:txXfrm>
    </dsp:sp>
    <dsp:sp modelId="{DF8ED7AA-ECE3-48A3-893A-D47163565B28}">
      <dsp:nvSpPr>
        <dsp:cNvPr id="0" name=""/>
        <dsp:cNvSpPr/>
      </dsp:nvSpPr>
      <dsp:spPr>
        <a:xfrm>
          <a:off x="3283790" y="2948248"/>
          <a:ext cx="2335728" cy="1401437"/>
        </a:xfrm>
        <a:prstGeom prst="roundRect">
          <a:avLst>
            <a:gd name="adj" fmla="val 10000"/>
          </a:avLst>
        </a:prstGeom>
        <a:solidFill>
          <a:srgbClr val="1D1645"/>
        </a:solidFill>
        <a:ln w="19050" cap="flat" cmpd="sng" algn="ctr">
          <a:solidFill>
            <a:srgbClr val="1D1645"/>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NSW/Victorian Government approval of applicant identified as the highest merit eligible application</a:t>
          </a:r>
          <a:endParaRPr lang="en-AU" sz="1600" kern="1200">
            <a:latin typeface="Arial" panose="020B0604020202020204" pitchFamily="34" charset="0"/>
            <a:cs typeface="Arial" panose="020B0604020202020204" pitchFamily="34" charset="0"/>
          </a:endParaRPr>
        </a:p>
      </dsp:txBody>
      <dsp:txXfrm>
        <a:off x="3324837" y="2989295"/>
        <a:ext cx="2253634" cy="1319343"/>
      </dsp:txXfrm>
    </dsp:sp>
    <dsp:sp modelId="{DA4EFE8B-E867-45F5-8F4E-A290900C672E}">
      <dsp:nvSpPr>
        <dsp:cNvPr id="0" name=""/>
        <dsp:cNvSpPr/>
      </dsp:nvSpPr>
      <dsp:spPr>
        <a:xfrm rot="10800000">
          <a:off x="2583072" y="3359337"/>
          <a:ext cx="495174" cy="579260"/>
        </a:xfrm>
        <a:prstGeom prst="rightArrow">
          <a:avLst>
            <a:gd name="adj1" fmla="val 60000"/>
            <a:gd name="adj2" fmla="val 50000"/>
          </a:avLst>
        </a:prstGeom>
        <a:solidFill>
          <a:srgbClr val="1D1645"/>
        </a:solidFill>
        <a:ln>
          <a:solidFill>
            <a:srgbClr val="1D1645"/>
          </a:solid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AU" sz="2600" kern="1200">
            <a:latin typeface="Arial" panose="020B0604020202020204" pitchFamily="34" charset="0"/>
            <a:cs typeface="Arial" panose="020B0604020202020204" pitchFamily="34" charset="0"/>
          </a:endParaRPr>
        </a:p>
      </dsp:txBody>
      <dsp:txXfrm rot="10800000">
        <a:off x="2731624" y="3475189"/>
        <a:ext cx="346622" cy="347556"/>
      </dsp:txXfrm>
    </dsp:sp>
    <dsp:sp modelId="{5CA934C1-D431-4378-99FC-68F42E615E41}">
      <dsp:nvSpPr>
        <dsp:cNvPr id="0" name=""/>
        <dsp:cNvSpPr/>
      </dsp:nvSpPr>
      <dsp:spPr>
        <a:xfrm>
          <a:off x="13770" y="2948248"/>
          <a:ext cx="2335728" cy="1401437"/>
        </a:xfrm>
        <a:prstGeom prst="roundRect">
          <a:avLst>
            <a:gd name="adj" fmla="val 10000"/>
          </a:avLst>
        </a:prstGeom>
        <a:solidFill>
          <a:srgbClr val="1D1645"/>
        </a:solidFill>
        <a:ln w="19050" cap="flat" cmpd="sng" algn="ctr">
          <a:solidFill>
            <a:srgbClr val="1D1645"/>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Letter of offer to execute a funding agreement with the Governments</a:t>
          </a:r>
        </a:p>
        <a:p>
          <a:pPr marL="0" lvl="0" indent="0" algn="ctr" defTabSz="711200">
            <a:lnSpc>
              <a:spcPct val="90000"/>
            </a:lnSpc>
            <a:spcBef>
              <a:spcPct val="0"/>
            </a:spcBef>
            <a:spcAft>
              <a:spcPct val="35000"/>
            </a:spcAft>
            <a:buNone/>
          </a:pPr>
          <a:r>
            <a:rPr lang="en-AU" sz="1400" kern="1200">
              <a:latin typeface="Arial" panose="020B0604020202020204" pitchFamily="34" charset="0"/>
              <a:cs typeface="Arial" panose="020B0604020202020204" pitchFamily="34" charset="0"/>
            </a:rPr>
            <a:t>(Targeting February 2023)</a:t>
          </a:r>
        </a:p>
      </dsp:txBody>
      <dsp:txXfrm>
        <a:off x="54817" y="2989295"/>
        <a:ext cx="2253634" cy="13193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EE677-FACC-44CE-AC7A-C26DF5A973F0}">
      <dsp:nvSpPr>
        <dsp:cNvPr id="0" name=""/>
        <dsp:cNvSpPr/>
      </dsp:nvSpPr>
      <dsp:spPr>
        <a:xfrm>
          <a:off x="0" y="18234"/>
          <a:ext cx="9415848" cy="404118"/>
        </a:xfrm>
        <a:prstGeom prst="roundRect">
          <a:avLst/>
        </a:prstGeom>
        <a:solidFill>
          <a:srgbClr val="1D16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n-AU" sz="1400" b="1" kern="1200">
              <a:latin typeface="Arial" panose="020B0604020202020204" pitchFamily="34" charset="0"/>
              <a:cs typeface="Arial" panose="020B0604020202020204" pitchFamily="34" charset="0"/>
            </a:rPr>
            <a:t>1</a:t>
          </a:r>
          <a:r>
            <a:rPr lang="en-AU" sz="1400" kern="1200">
              <a:latin typeface="Arial" panose="020B0604020202020204" pitchFamily="34" charset="0"/>
              <a:cs typeface="Arial" panose="020B0604020202020204" pitchFamily="34" charset="0"/>
            </a:rPr>
            <a:t>. read and review the application guidelines and frequently asked questions (FAQs) </a:t>
          </a:r>
        </a:p>
      </dsp:txBody>
      <dsp:txXfrm>
        <a:off x="19727" y="37961"/>
        <a:ext cx="9376394" cy="364664"/>
      </dsp:txXfrm>
    </dsp:sp>
    <dsp:sp modelId="{D1B49DF9-FBAE-4DBD-BF7C-BA26F015A438}">
      <dsp:nvSpPr>
        <dsp:cNvPr id="0" name=""/>
        <dsp:cNvSpPr/>
      </dsp:nvSpPr>
      <dsp:spPr>
        <a:xfrm>
          <a:off x="0" y="560592"/>
          <a:ext cx="9415848" cy="404118"/>
        </a:xfrm>
        <a:prstGeom prst="roundRect">
          <a:avLst/>
        </a:prstGeom>
        <a:solidFill>
          <a:srgbClr val="1D16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n-AU" sz="1400" b="1" kern="1200">
              <a:latin typeface="Arial" panose="020B0604020202020204" pitchFamily="34" charset="0"/>
              <a:cs typeface="Arial" panose="020B0604020202020204" pitchFamily="34" charset="0"/>
            </a:rPr>
            <a:t>2</a:t>
          </a:r>
          <a:r>
            <a:rPr lang="en-AU" sz="1400" kern="1200">
              <a:latin typeface="Arial" panose="020B0604020202020204" pitchFamily="34" charset="0"/>
              <a:cs typeface="Arial" panose="020B0604020202020204" pitchFamily="34" charset="0"/>
            </a:rPr>
            <a:t>. read and review the funding agreement conditions that will apply in the event that you are successful*</a:t>
          </a:r>
        </a:p>
      </dsp:txBody>
      <dsp:txXfrm>
        <a:off x="19727" y="580319"/>
        <a:ext cx="9376394" cy="364664"/>
      </dsp:txXfrm>
    </dsp:sp>
    <dsp:sp modelId="{52EF76EC-35E7-4924-A06A-A8E08C27C428}">
      <dsp:nvSpPr>
        <dsp:cNvPr id="0" name=""/>
        <dsp:cNvSpPr/>
      </dsp:nvSpPr>
      <dsp:spPr>
        <a:xfrm>
          <a:off x="0" y="1102950"/>
          <a:ext cx="9415848" cy="404118"/>
        </a:xfrm>
        <a:prstGeom prst="roundRect">
          <a:avLst/>
        </a:prstGeom>
        <a:solidFill>
          <a:srgbClr val="1D16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n-AU" sz="1400" b="1" kern="1200">
              <a:latin typeface="Arial" panose="020B0604020202020204" pitchFamily="34" charset="0"/>
              <a:cs typeface="Arial" panose="020B0604020202020204" pitchFamily="34" charset="0"/>
            </a:rPr>
            <a:t>3</a:t>
          </a:r>
          <a:r>
            <a:rPr lang="en-AU" sz="1400" kern="1200">
              <a:latin typeface="Arial" panose="020B0604020202020204" pitchFamily="34" charset="0"/>
              <a:cs typeface="Arial" panose="020B0604020202020204" pitchFamily="34" charset="0"/>
            </a:rPr>
            <a:t>. address applicant and project eligibility requirements outlined in Section 3.2 and 3.3</a:t>
          </a:r>
        </a:p>
      </dsp:txBody>
      <dsp:txXfrm>
        <a:off x="19727" y="1122677"/>
        <a:ext cx="9376394" cy="364664"/>
      </dsp:txXfrm>
    </dsp:sp>
    <dsp:sp modelId="{4ADA1717-CB1B-4981-90FF-7DBE08FA4C3D}">
      <dsp:nvSpPr>
        <dsp:cNvPr id="0" name=""/>
        <dsp:cNvSpPr/>
      </dsp:nvSpPr>
      <dsp:spPr>
        <a:xfrm>
          <a:off x="0" y="1645309"/>
          <a:ext cx="9415848" cy="404118"/>
        </a:xfrm>
        <a:prstGeom prst="roundRect">
          <a:avLst/>
        </a:prstGeom>
        <a:solidFill>
          <a:srgbClr val="1D16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n-AU" sz="1400" kern="1200">
              <a:latin typeface="Arial" panose="020B0604020202020204" pitchFamily="34" charset="0"/>
              <a:cs typeface="Arial" panose="020B0604020202020204" pitchFamily="34" charset="0"/>
            </a:rPr>
            <a:t>4. respond to all merit criteria outlined in Section 7</a:t>
          </a:r>
        </a:p>
      </dsp:txBody>
      <dsp:txXfrm>
        <a:off x="19727" y="1665036"/>
        <a:ext cx="9376394" cy="364664"/>
      </dsp:txXfrm>
    </dsp:sp>
    <dsp:sp modelId="{76D101DA-1F8C-438C-BBAC-BFB19C2FDF29}">
      <dsp:nvSpPr>
        <dsp:cNvPr id="0" name=""/>
        <dsp:cNvSpPr/>
      </dsp:nvSpPr>
      <dsp:spPr>
        <a:xfrm>
          <a:off x="0" y="2187667"/>
          <a:ext cx="9415848" cy="404118"/>
        </a:xfrm>
        <a:prstGeom prst="roundRect">
          <a:avLst/>
        </a:prstGeom>
        <a:solidFill>
          <a:srgbClr val="1D16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n-AU" sz="1400" b="1" kern="1200">
              <a:latin typeface="Arial" panose="020B0604020202020204" pitchFamily="34" charset="0"/>
              <a:cs typeface="Arial" panose="020B0604020202020204" pitchFamily="34" charset="0"/>
            </a:rPr>
            <a:t>5</a:t>
          </a:r>
          <a:r>
            <a:rPr lang="en-AU" sz="1400" kern="1200">
              <a:latin typeface="Arial" panose="020B0604020202020204" pitchFamily="34" charset="0"/>
              <a:cs typeface="Arial" panose="020B0604020202020204" pitchFamily="34" charset="0"/>
            </a:rPr>
            <a:t>. provide all application information requirements outlined in Section 12.2</a:t>
          </a:r>
        </a:p>
      </dsp:txBody>
      <dsp:txXfrm>
        <a:off x="19727" y="2207394"/>
        <a:ext cx="9376394" cy="364664"/>
      </dsp:txXfrm>
    </dsp:sp>
    <dsp:sp modelId="{F7867B58-E9D3-4717-A1D2-D7005D884469}">
      <dsp:nvSpPr>
        <dsp:cNvPr id="0" name=""/>
        <dsp:cNvSpPr/>
      </dsp:nvSpPr>
      <dsp:spPr>
        <a:xfrm>
          <a:off x="0" y="2730026"/>
          <a:ext cx="9415848" cy="404118"/>
        </a:xfrm>
        <a:prstGeom prst="roundRect">
          <a:avLst/>
        </a:prstGeom>
        <a:solidFill>
          <a:srgbClr val="1D16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n-AU" sz="1400" b="1" kern="1200">
              <a:latin typeface="Arial" panose="020B0604020202020204" pitchFamily="34" charset="0"/>
              <a:cs typeface="Arial" panose="020B0604020202020204" pitchFamily="34" charset="0"/>
            </a:rPr>
            <a:t>6</a:t>
          </a:r>
          <a:r>
            <a:rPr lang="en-AU" sz="1400" kern="1200">
              <a:latin typeface="Arial" panose="020B0604020202020204" pitchFamily="34" charset="0"/>
              <a:cs typeface="Arial" panose="020B0604020202020204" pitchFamily="34" charset="0"/>
            </a:rPr>
            <a:t>. if required, seek clarifications from the Governments via email or through a 1-to-1 meeting as per Section 11.2 </a:t>
          </a:r>
        </a:p>
      </dsp:txBody>
      <dsp:txXfrm>
        <a:off x="19727" y="2749753"/>
        <a:ext cx="9376394" cy="364664"/>
      </dsp:txXfrm>
    </dsp:sp>
    <dsp:sp modelId="{8B7A799E-B5E4-4E11-992E-CD974F028A73}">
      <dsp:nvSpPr>
        <dsp:cNvPr id="0" name=""/>
        <dsp:cNvSpPr/>
      </dsp:nvSpPr>
      <dsp:spPr>
        <a:xfrm>
          <a:off x="0" y="3272384"/>
          <a:ext cx="9415848" cy="404118"/>
        </a:xfrm>
        <a:prstGeom prst="roundRect">
          <a:avLst/>
        </a:prstGeom>
        <a:solidFill>
          <a:srgbClr val="1D16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n-AU" sz="1400" b="1" kern="1200">
              <a:latin typeface="Arial" panose="020B0604020202020204" pitchFamily="34" charset="0"/>
              <a:cs typeface="Arial" panose="020B0604020202020204" pitchFamily="34" charset="0"/>
            </a:rPr>
            <a:t>7</a:t>
          </a:r>
          <a:r>
            <a:rPr lang="en-AU" sz="1400" kern="1200">
              <a:latin typeface="Arial" panose="020B0604020202020204" pitchFamily="34" charset="0"/>
              <a:cs typeface="Arial" panose="020B0604020202020204" pitchFamily="34" charset="0"/>
            </a:rPr>
            <a:t>. complete your application through the online application portal on the DELWP Grants website </a:t>
          </a:r>
        </a:p>
      </dsp:txBody>
      <dsp:txXfrm>
        <a:off x="19727" y="3292111"/>
        <a:ext cx="9376394" cy="3646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8330F-54B6-4FDA-8960-61CD5C94ED3A}">
      <dsp:nvSpPr>
        <dsp:cNvPr id="0" name=""/>
        <dsp:cNvSpPr/>
      </dsp:nvSpPr>
      <dsp:spPr>
        <a:xfrm>
          <a:off x="2581" y="0"/>
          <a:ext cx="2533367" cy="4908373"/>
        </a:xfrm>
        <a:prstGeom prst="roundRect">
          <a:avLst>
            <a:gd name="adj" fmla="val 10000"/>
          </a:avLst>
        </a:prstGeom>
        <a:noFill/>
        <a:ln>
          <a:solidFill>
            <a:srgbClr val="1D1645"/>
          </a:solid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GB" sz="1800" b="1" u="sng" kern="1200">
              <a:latin typeface="Arial" panose="020B0604020202020204" pitchFamily="34" charset="0"/>
              <a:cs typeface="Arial" panose="020B0604020202020204" pitchFamily="34" charset="0"/>
            </a:rPr>
            <a:t>Criterion 1 (45%)</a:t>
          </a:r>
        </a:p>
        <a:p>
          <a:pPr marL="0" lvl="0" indent="0" algn="ctr"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Contribution to the initiative’s objectives</a:t>
          </a:r>
          <a:endParaRPr lang="en-AU" sz="1800" kern="1200">
            <a:latin typeface="Arial" panose="020B0604020202020204" pitchFamily="34" charset="0"/>
            <a:cs typeface="Arial" panose="020B0604020202020204" pitchFamily="34" charset="0"/>
          </a:endParaRPr>
        </a:p>
      </dsp:txBody>
      <dsp:txXfrm>
        <a:off x="2581" y="0"/>
        <a:ext cx="2533367" cy="1472511"/>
      </dsp:txXfrm>
    </dsp:sp>
    <dsp:sp modelId="{3E11BA1A-9588-4E44-9085-6A938608D39B}">
      <dsp:nvSpPr>
        <dsp:cNvPr id="0" name=""/>
        <dsp:cNvSpPr/>
      </dsp:nvSpPr>
      <dsp:spPr>
        <a:xfrm>
          <a:off x="255918" y="1472631"/>
          <a:ext cx="2026693" cy="715045"/>
        </a:xfrm>
        <a:prstGeom prst="roundRect">
          <a:avLst>
            <a:gd name="adj" fmla="val 10000"/>
          </a:avLst>
        </a:prstGeom>
        <a:solidFill>
          <a:srgbClr val="1D16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AU" sz="1200" kern="1200">
              <a:latin typeface="Arial" panose="020B0604020202020204" pitchFamily="34" charset="0"/>
              <a:cs typeface="Arial" panose="020B0604020202020204" pitchFamily="34" charset="0"/>
            </a:rPr>
            <a:t> </a:t>
          </a:r>
          <a:r>
            <a:rPr lang="en-AU" sz="1400" kern="1200">
              <a:latin typeface="Arial" panose="020B0604020202020204" pitchFamily="34" charset="0"/>
              <a:cs typeface="Arial" panose="020B0604020202020204" pitchFamily="34" charset="0"/>
            </a:rPr>
            <a:t>Alignment to the initiative’s objectives and project parameters </a:t>
          </a:r>
          <a:endParaRPr lang="en-AU" sz="1200" kern="1200">
            <a:latin typeface="Arial" panose="020B0604020202020204" pitchFamily="34" charset="0"/>
            <a:cs typeface="Arial" panose="020B0604020202020204" pitchFamily="34" charset="0"/>
          </a:endParaRPr>
        </a:p>
      </dsp:txBody>
      <dsp:txXfrm>
        <a:off x="276861" y="1493574"/>
        <a:ext cx="1984807" cy="673159"/>
      </dsp:txXfrm>
    </dsp:sp>
    <dsp:sp modelId="{426AB7B3-45A1-459A-8918-1DA5C1D5AFFA}">
      <dsp:nvSpPr>
        <dsp:cNvPr id="0" name=""/>
        <dsp:cNvSpPr/>
      </dsp:nvSpPr>
      <dsp:spPr>
        <a:xfrm>
          <a:off x="255918" y="2297684"/>
          <a:ext cx="2026693" cy="715045"/>
        </a:xfrm>
        <a:prstGeom prst="roundRect">
          <a:avLst>
            <a:gd name="adj" fmla="val 10000"/>
          </a:avLst>
        </a:prstGeom>
        <a:solidFill>
          <a:srgbClr val="1D1645"/>
        </a:solidFill>
        <a:ln w="12700" cap="flat" cmpd="sng" algn="ctr">
          <a:solidFill>
            <a:srgbClr val="1D164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AU" sz="1200" kern="1200">
              <a:latin typeface="Arial" panose="020B0604020202020204" pitchFamily="34" charset="0"/>
              <a:cs typeface="Arial" panose="020B0604020202020204" pitchFamily="34" charset="0"/>
            </a:rPr>
            <a:t> </a:t>
          </a:r>
          <a:r>
            <a:rPr lang="en-AU" sz="1400" kern="1200">
              <a:latin typeface="Arial" panose="020B0604020202020204" pitchFamily="34" charset="0"/>
              <a:cs typeface="Arial" panose="020B0604020202020204" pitchFamily="34" charset="0"/>
            </a:rPr>
            <a:t>Value for money with respect to grant funding request</a:t>
          </a:r>
          <a:endParaRPr lang="en-AU" sz="1200" kern="1200">
            <a:latin typeface="Arial" panose="020B0604020202020204" pitchFamily="34" charset="0"/>
            <a:cs typeface="Arial" panose="020B0604020202020204" pitchFamily="34" charset="0"/>
          </a:endParaRPr>
        </a:p>
      </dsp:txBody>
      <dsp:txXfrm>
        <a:off x="276861" y="2318627"/>
        <a:ext cx="1984807" cy="673159"/>
      </dsp:txXfrm>
    </dsp:sp>
    <dsp:sp modelId="{C2897768-FCCC-430B-A37F-B991FD8D0D4A}">
      <dsp:nvSpPr>
        <dsp:cNvPr id="0" name=""/>
        <dsp:cNvSpPr/>
      </dsp:nvSpPr>
      <dsp:spPr>
        <a:xfrm>
          <a:off x="255918" y="3122736"/>
          <a:ext cx="2026693" cy="715045"/>
        </a:xfrm>
        <a:prstGeom prst="roundRect">
          <a:avLst>
            <a:gd name="adj" fmla="val 10000"/>
          </a:avLst>
        </a:prstGeom>
        <a:solidFill>
          <a:srgbClr val="1D16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AU" sz="1400" kern="1200">
              <a:latin typeface="Arial" panose="020B0604020202020204" pitchFamily="34" charset="0"/>
              <a:cs typeface="Arial" panose="020B0604020202020204" pitchFamily="34" charset="0"/>
            </a:rPr>
            <a:t>Potential to drive scale and reduce hydrogen refuelling costs</a:t>
          </a:r>
        </a:p>
      </dsp:txBody>
      <dsp:txXfrm>
        <a:off x="276861" y="3143679"/>
        <a:ext cx="1984807" cy="673159"/>
      </dsp:txXfrm>
    </dsp:sp>
    <dsp:sp modelId="{957DAC7C-AD00-41FA-BD68-4FE45AF38732}">
      <dsp:nvSpPr>
        <dsp:cNvPr id="0" name=""/>
        <dsp:cNvSpPr/>
      </dsp:nvSpPr>
      <dsp:spPr>
        <a:xfrm>
          <a:off x="255918" y="3947789"/>
          <a:ext cx="2026693" cy="715045"/>
        </a:xfrm>
        <a:prstGeom prst="roundRect">
          <a:avLst>
            <a:gd name="adj" fmla="val 10000"/>
          </a:avLst>
        </a:prstGeom>
        <a:solidFill>
          <a:srgbClr val="1D16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AU" sz="1400" kern="1200">
              <a:latin typeface="Arial" panose="020B0604020202020204" pitchFamily="34" charset="0"/>
              <a:cs typeface="Arial" panose="020B0604020202020204" pitchFamily="34" charset="0"/>
            </a:rPr>
            <a:t> Forecast level of emissions abatement</a:t>
          </a:r>
        </a:p>
      </dsp:txBody>
      <dsp:txXfrm>
        <a:off x="276861" y="3968732"/>
        <a:ext cx="1984807" cy="673159"/>
      </dsp:txXfrm>
    </dsp:sp>
    <dsp:sp modelId="{CE5B99AD-BC9A-4AAE-89DF-7F74BBE38F1A}">
      <dsp:nvSpPr>
        <dsp:cNvPr id="0" name=""/>
        <dsp:cNvSpPr/>
      </dsp:nvSpPr>
      <dsp:spPr>
        <a:xfrm>
          <a:off x="2725951" y="0"/>
          <a:ext cx="2533367" cy="4908373"/>
        </a:xfrm>
        <a:prstGeom prst="roundRect">
          <a:avLst>
            <a:gd name="adj" fmla="val 10000"/>
          </a:avLst>
        </a:prstGeom>
        <a:noFill/>
        <a:ln>
          <a:solidFill>
            <a:srgbClr val="1D1645"/>
          </a:solid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GB" sz="1800" b="1" u="sng" kern="1200">
              <a:latin typeface="Arial" panose="020B0604020202020204" pitchFamily="34" charset="0"/>
              <a:cs typeface="Arial" panose="020B0604020202020204" pitchFamily="34" charset="0"/>
            </a:rPr>
            <a:t>Criterion 2 (35%)</a:t>
          </a:r>
        </a:p>
        <a:p>
          <a:pPr marL="0" lvl="0" indent="0" algn="ctr"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Consortium delivery model, capability and capacity  </a:t>
          </a:r>
        </a:p>
      </dsp:txBody>
      <dsp:txXfrm>
        <a:off x="2725951" y="0"/>
        <a:ext cx="2533367" cy="1472511"/>
      </dsp:txXfrm>
    </dsp:sp>
    <dsp:sp modelId="{4F5412E7-E751-4A76-9143-CF2538CA35D3}">
      <dsp:nvSpPr>
        <dsp:cNvPr id="0" name=""/>
        <dsp:cNvSpPr/>
      </dsp:nvSpPr>
      <dsp:spPr>
        <a:xfrm>
          <a:off x="2979288" y="1472931"/>
          <a:ext cx="2026693" cy="964298"/>
        </a:xfrm>
        <a:prstGeom prst="roundRect">
          <a:avLst>
            <a:gd name="adj" fmla="val 10000"/>
          </a:avLst>
        </a:prstGeom>
        <a:solidFill>
          <a:srgbClr val="1D16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AU" sz="1400" kern="1200">
              <a:latin typeface="Arial" panose="020B0604020202020204" pitchFamily="34" charset="0"/>
              <a:cs typeface="Arial" panose="020B0604020202020204" pitchFamily="34" charset="0"/>
            </a:rPr>
            <a:t> Consortium</a:t>
          </a:r>
          <a:r>
            <a:rPr lang="en-US" sz="1400" kern="1200">
              <a:latin typeface="Arial" panose="020B0604020202020204" pitchFamily="34" charset="0"/>
              <a:cs typeface="Arial" panose="020B0604020202020204" pitchFamily="34" charset="0"/>
            </a:rPr>
            <a:t> delivery model</a:t>
          </a:r>
          <a:endParaRPr lang="en-AU" sz="1400" kern="1200">
            <a:latin typeface="Arial" panose="020B0604020202020204" pitchFamily="34" charset="0"/>
            <a:cs typeface="Arial" panose="020B0604020202020204" pitchFamily="34" charset="0"/>
          </a:endParaRPr>
        </a:p>
      </dsp:txBody>
      <dsp:txXfrm>
        <a:off x="3007531" y="1501174"/>
        <a:ext cx="1970207" cy="907812"/>
      </dsp:txXfrm>
    </dsp:sp>
    <dsp:sp modelId="{5DBA725D-34F5-4BE7-B9D8-216393D9F04A}">
      <dsp:nvSpPr>
        <dsp:cNvPr id="0" name=""/>
        <dsp:cNvSpPr/>
      </dsp:nvSpPr>
      <dsp:spPr>
        <a:xfrm>
          <a:off x="2979288" y="2585583"/>
          <a:ext cx="2026693" cy="964298"/>
        </a:xfrm>
        <a:prstGeom prst="roundRect">
          <a:avLst>
            <a:gd name="adj" fmla="val 10000"/>
          </a:avLst>
        </a:prstGeom>
        <a:solidFill>
          <a:srgbClr val="1D16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 Level of experience and expertise </a:t>
          </a:r>
          <a:endParaRPr lang="en-AU" sz="1400" kern="1200">
            <a:latin typeface="Arial" panose="020B0604020202020204" pitchFamily="34" charset="0"/>
            <a:cs typeface="Arial" panose="020B0604020202020204" pitchFamily="34" charset="0"/>
          </a:endParaRPr>
        </a:p>
      </dsp:txBody>
      <dsp:txXfrm>
        <a:off x="3007531" y="2613826"/>
        <a:ext cx="1970207" cy="907812"/>
      </dsp:txXfrm>
    </dsp:sp>
    <dsp:sp modelId="{69FC8C9F-7107-4205-B670-F3E7CB0D4C54}">
      <dsp:nvSpPr>
        <dsp:cNvPr id="0" name=""/>
        <dsp:cNvSpPr/>
      </dsp:nvSpPr>
      <dsp:spPr>
        <a:xfrm>
          <a:off x="2979288" y="3698236"/>
          <a:ext cx="2026693" cy="964298"/>
        </a:xfrm>
        <a:prstGeom prst="roundRect">
          <a:avLst>
            <a:gd name="adj" fmla="val 10000"/>
          </a:avLst>
        </a:prstGeom>
        <a:solidFill>
          <a:srgbClr val="1D16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 Fi</a:t>
          </a:r>
          <a:r>
            <a:rPr lang="en-AU" sz="1400" kern="1200">
              <a:latin typeface="Arial" panose="020B0604020202020204" pitchFamily="34" charset="0"/>
              <a:cs typeface="Arial" panose="020B0604020202020204" pitchFamily="34" charset="0"/>
            </a:rPr>
            <a:t>nancial capacity to deliver the project</a:t>
          </a:r>
        </a:p>
      </dsp:txBody>
      <dsp:txXfrm>
        <a:off x="3007531" y="3726479"/>
        <a:ext cx="1970207" cy="907812"/>
      </dsp:txXfrm>
    </dsp:sp>
    <dsp:sp modelId="{8963CF69-16B9-4FD6-8EE8-D22885E362DD}">
      <dsp:nvSpPr>
        <dsp:cNvPr id="0" name=""/>
        <dsp:cNvSpPr/>
      </dsp:nvSpPr>
      <dsp:spPr>
        <a:xfrm>
          <a:off x="5449321" y="0"/>
          <a:ext cx="2533367" cy="4908373"/>
        </a:xfrm>
        <a:prstGeom prst="roundRect">
          <a:avLst>
            <a:gd name="adj" fmla="val 10000"/>
          </a:avLst>
        </a:prstGeom>
        <a:noFill/>
        <a:ln>
          <a:solidFill>
            <a:srgbClr val="1D1645"/>
          </a:solid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GB" sz="1800" b="1" u="sng" kern="1200">
              <a:latin typeface="Arial" panose="020B0604020202020204" pitchFamily="34" charset="0"/>
              <a:cs typeface="Arial" panose="020B0604020202020204" pitchFamily="34" charset="0"/>
            </a:rPr>
            <a:t>Criterion 3 (10%)</a:t>
          </a:r>
        </a:p>
        <a:p>
          <a:pPr marL="0" lvl="0" indent="0" algn="ctr"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Application and project plan</a:t>
          </a:r>
          <a:endParaRPr lang="en-AU" sz="1800" kern="1200">
            <a:latin typeface="Arial" panose="020B0604020202020204" pitchFamily="34" charset="0"/>
            <a:cs typeface="Arial" panose="020B0604020202020204" pitchFamily="34" charset="0"/>
          </a:endParaRPr>
        </a:p>
      </dsp:txBody>
      <dsp:txXfrm>
        <a:off x="5449321" y="0"/>
        <a:ext cx="2533367" cy="1472511"/>
      </dsp:txXfrm>
    </dsp:sp>
    <dsp:sp modelId="{93FDAC9B-9664-4390-BDAD-783F3D50DEC7}">
      <dsp:nvSpPr>
        <dsp:cNvPr id="0" name=""/>
        <dsp:cNvSpPr/>
      </dsp:nvSpPr>
      <dsp:spPr>
        <a:xfrm>
          <a:off x="5725519" y="1473963"/>
          <a:ext cx="2026693" cy="971457"/>
        </a:xfrm>
        <a:prstGeom prst="roundRect">
          <a:avLst>
            <a:gd name="adj" fmla="val 10000"/>
          </a:avLst>
        </a:prstGeom>
        <a:solidFill>
          <a:srgbClr val="1D16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 Approach to identifying, managing and reporting the project’s activities and risks</a:t>
          </a:r>
          <a:endParaRPr lang="en-AU" sz="1400" kern="1200">
            <a:latin typeface="Arial" panose="020B0604020202020204" pitchFamily="34" charset="0"/>
            <a:cs typeface="Arial" panose="020B0604020202020204" pitchFamily="34" charset="0"/>
          </a:endParaRPr>
        </a:p>
      </dsp:txBody>
      <dsp:txXfrm>
        <a:off x="5753972" y="1502416"/>
        <a:ext cx="1969787" cy="914551"/>
      </dsp:txXfrm>
    </dsp:sp>
    <dsp:sp modelId="{555AB15B-86EC-4783-B5FE-EB4465800285}">
      <dsp:nvSpPr>
        <dsp:cNvPr id="0" name=""/>
        <dsp:cNvSpPr/>
      </dsp:nvSpPr>
      <dsp:spPr>
        <a:xfrm>
          <a:off x="8172691" y="0"/>
          <a:ext cx="2533367" cy="4908373"/>
        </a:xfrm>
        <a:prstGeom prst="roundRect">
          <a:avLst>
            <a:gd name="adj" fmla="val 10000"/>
          </a:avLst>
        </a:prstGeom>
        <a:noFill/>
        <a:ln>
          <a:solidFill>
            <a:srgbClr val="1D1645"/>
          </a:solid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GB" sz="1800" b="1" u="sng" kern="1200">
              <a:latin typeface="Arial" panose="020B0604020202020204" pitchFamily="34" charset="0"/>
              <a:cs typeface="Arial" panose="020B0604020202020204" pitchFamily="34" charset="0"/>
            </a:rPr>
            <a:t>Criterion 4 (10%)</a:t>
          </a:r>
        </a:p>
        <a:p>
          <a:pPr marL="0" lvl="0" indent="0" algn="ctr"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Contribution to accelerating the renewable hydrogen industry</a:t>
          </a:r>
          <a:endParaRPr lang="en-AU" sz="1800" kern="1200">
            <a:latin typeface="Arial" panose="020B0604020202020204" pitchFamily="34" charset="0"/>
            <a:cs typeface="Arial" panose="020B0604020202020204" pitchFamily="34" charset="0"/>
          </a:endParaRPr>
        </a:p>
      </dsp:txBody>
      <dsp:txXfrm>
        <a:off x="8172691" y="0"/>
        <a:ext cx="2533367" cy="1472511"/>
      </dsp:txXfrm>
    </dsp:sp>
    <dsp:sp modelId="{65CA0289-7772-420C-85F3-728D7FDDB085}">
      <dsp:nvSpPr>
        <dsp:cNvPr id="0" name=""/>
        <dsp:cNvSpPr/>
      </dsp:nvSpPr>
      <dsp:spPr>
        <a:xfrm>
          <a:off x="8426027" y="1472931"/>
          <a:ext cx="2026693" cy="964298"/>
        </a:xfrm>
        <a:prstGeom prst="roundRect">
          <a:avLst>
            <a:gd name="adj" fmla="val 10000"/>
          </a:avLst>
        </a:prstGeom>
        <a:solidFill>
          <a:srgbClr val="1D16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AU" sz="1400" kern="1200">
              <a:latin typeface="Arial" panose="020B0604020202020204" pitchFamily="34" charset="0"/>
              <a:cs typeface="Arial" panose="020B0604020202020204" pitchFamily="34" charset="0"/>
            </a:rPr>
            <a:t> Local content, suppliers, regional benefits and jobs</a:t>
          </a:r>
        </a:p>
      </dsp:txBody>
      <dsp:txXfrm>
        <a:off x="8454270" y="1501174"/>
        <a:ext cx="1970207" cy="907812"/>
      </dsp:txXfrm>
    </dsp:sp>
    <dsp:sp modelId="{810384BA-6288-46B7-8D22-E72722E5783A}">
      <dsp:nvSpPr>
        <dsp:cNvPr id="0" name=""/>
        <dsp:cNvSpPr/>
      </dsp:nvSpPr>
      <dsp:spPr>
        <a:xfrm>
          <a:off x="8426027" y="2585583"/>
          <a:ext cx="2026693" cy="964298"/>
        </a:xfrm>
        <a:prstGeom prst="roundRect">
          <a:avLst>
            <a:gd name="adj" fmla="val 10000"/>
          </a:avLst>
        </a:prstGeom>
        <a:solidFill>
          <a:srgbClr val="1D16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en-AU" sz="1400" kern="1200">
              <a:latin typeface="Arial" panose="020B0604020202020204" pitchFamily="34" charset="0"/>
              <a:cs typeface="Arial" panose="020B0604020202020204" pitchFamily="34" charset="0"/>
            </a:rPr>
            <a:t>Securing social licence and building acceptance of hydrogen industries</a:t>
          </a:r>
        </a:p>
      </dsp:txBody>
      <dsp:txXfrm>
        <a:off x="8454270" y="2613826"/>
        <a:ext cx="1970207" cy="907812"/>
      </dsp:txXfrm>
    </dsp:sp>
    <dsp:sp modelId="{34B7A8ED-812F-4BE0-BB26-0A76C002A9CB}">
      <dsp:nvSpPr>
        <dsp:cNvPr id="0" name=""/>
        <dsp:cNvSpPr/>
      </dsp:nvSpPr>
      <dsp:spPr>
        <a:xfrm>
          <a:off x="8426027" y="3698236"/>
          <a:ext cx="2026693" cy="964298"/>
        </a:xfrm>
        <a:prstGeom prst="roundRect">
          <a:avLst>
            <a:gd name="adj" fmla="val 10000"/>
          </a:avLst>
        </a:prstGeom>
        <a:solidFill>
          <a:srgbClr val="1D16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AU" sz="1400" kern="1200">
              <a:latin typeface="Arial" panose="020B0604020202020204" pitchFamily="34" charset="0"/>
              <a:cs typeface="Arial" panose="020B0604020202020204" pitchFamily="34" charset="0"/>
            </a:rPr>
            <a:t>Collate and disseminate project knowledge and learnings </a:t>
          </a:r>
        </a:p>
      </dsp:txBody>
      <dsp:txXfrm>
        <a:off x="8454270" y="3726479"/>
        <a:ext cx="1970207" cy="90781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E3253D-4FED-4B78-AE72-642BA764A390}" type="datetimeFigureOut">
              <a:rPr lang="en-AU" smtClean="0"/>
              <a:t>19/08/2022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A98B1-38ED-4B8E-BDC7-0233C5FC6FE8}" type="slidenum">
              <a:rPr lang="en-AU" smtClean="0"/>
              <a:t>‹#›</a:t>
            </a:fld>
            <a:endParaRPr lang="en-AU"/>
          </a:p>
        </p:txBody>
      </p:sp>
    </p:spTree>
    <p:extLst>
      <p:ext uri="{BB962C8B-B14F-4D97-AF65-F5344CB8AC3E}">
        <p14:creationId xmlns:p14="http://schemas.microsoft.com/office/powerpoint/2010/main" val="1848866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74A98B1-38ED-4B8E-BDC7-0233C5FC6FE8}" type="slidenum">
              <a:rPr lang="en-AU" smtClean="0"/>
              <a:t>1</a:t>
            </a:fld>
            <a:endParaRPr lang="en-AU"/>
          </a:p>
        </p:txBody>
      </p:sp>
    </p:spTree>
    <p:extLst>
      <p:ext uri="{BB962C8B-B14F-4D97-AF65-F5344CB8AC3E}">
        <p14:creationId xmlns:p14="http://schemas.microsoft.com/office/powerpoint/2010/main" val="4279504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74A98B1-38ED-4B8E-BDC7-0233C5FC6FE8}" type="slidenum">
              <a:rPr lang="en-AU" smtClean="0"/>
              <a:t>10</a:t>
            </a:fld>
            <a:endParaRPr lang="en-AU"/>
          </a:p>
        </p:txBody>
      </p:sp>
    </p:spTree>
    <p:extLst>
      <p:ext uri="{BB962C8B-B14F-4D97-AF65-F5344CB8AC3E}">
        <p14:creationId xmlns:p14="http://schemas.microsoft.com/office/powerpoint/2010/main" val="2370277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74A98B1-38ED-4B8E-BDC7-0233C5FC6FE8}" type="slidenum">
              <a:rPr lang="en-AU" smtClean="0"/>
              <a:t>11</a:t>
            </a:fld>
            <a:endParaRPr lang="en-AU"/>
          </a:p>
        </p:txBody>
      </p:sp>
    </p:spTree>
    <p:extLst>
      <p:ext uri="{BB962C8B-B14F-4D97-AF65-F5344CB8AC3E}">
        <p14:creationId xmlns:p14="http://schemas.microsoft.com/office/powerpoint/2010/main" val="2995732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74A98B1-38ED-4B8E-BDC7-0233C5FC6FE8}" type="slidenum">
              <a:rPr lang="en-AU" smtClean="0"/>
              <a:t>12</a:t>
            </a:fld>
            <a:endParaRPr lang="en-AU"/>
          </a:p>
        </p:txBody>
      </p:sp>
    </p:spTree>
    <p:extLst>
      <p:ext uri="{BB962C8B-B14F-4D97-AF65-F5344CB8AC3E}">
        <p14:creationId xmlns:p14="http://schemas.microsoft.com/office/powerpoint/2010/main" val="3484799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74A98B1-38ED-4B8E-BDC7-0233C5FC6FE8}" type="slidenum">
              <a:rPr lang="en-AU" smtClean="0"/>
              <a:t>13</a:t>
            </a:fld>
            <a:endParaRPr lang="en-AU"/>
          </a:p>
        </p:txBody>
      </p:sp>
    </p:spTree>
    <p:extLst>
      <p:ext uri="{BB962C8B-B14F-4D97-AF65-F5344CB8AC3E}">
        <p14:creationId xmlns:p14="http://schemas.microsoft.com/office/powerpoint/2010/main" val="3883110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74A98B1-38ED-4B8E-BDC7-0233C5FC6FE8}" type="slidenum">
              <a:rPr lang="en-AU" smtClean="0"/>
              <a:t>14</a:t>
            </a:fld>
            <a:endParaRPr lang="en-AU"/>
          </a:p>
        </p:txBody>
      </p:sp>
    </p:spTree>
    <p:extLst>
      <p:ext uri="{BB962C8B-B14F-4D97-AF65-F5344CB8AC3E}">
        <p14:creationId xmlns:p14="http://schemas.microsoft.com/office/powerpoint/2010/main" val="3109940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74A98B1-38ED-4B8E-BDC7-0233C5FC6FE8}" type="slidenum">
              <a:rPr lang="en-AU" smtClean="0"/>
              <a:t>15</a:t>
            </a:fld>
            <a:endParaRPr lang="en-AU"/>
          </a:p>
        </p:txBody>
      </p:sp>
    </p:spTree>
    <p:extLst>
      <p:ext uri="{BB962C8B-B14F-4D97-AF65-F5344CB8AC3E}">
        <p14:creationId xmlns:p14="http://schemas.microsoft.com/office/powerpoint/2010/main" val="3320979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74A98B1-38ED-4B8E-BDC7-0233C5FC6FE8}" type="slidenum">
              <a:rPr lang="en-AU" smtClean="0"/>
              <a:t>16</a:t>
            </a:fld>
            <a:endParaRPr lang="en-AU"/>
          </a:p>
        </p:txBody>
      </p:sp>
    </p:spTree>
    <p:extLst>
      <p:ext uri="{BB962C8B-B14F-4D97-AF65-F5344CB8AC3E}">
        <p14:creationId xmlns:p14="http://schemas.microsoft.com/office/powerpoint/2010/main" val="3729967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474A98B1-38ED-4B8E-BDC7-0233C5FC6FE8}" type="slidenum">
              <a:rPr lang="en-AU" smtClean="0"/>
              <a:t>17</a:t>
            </a:fld>
            <a:endParaRPr lang="en-AU"/>
          </a:p>
        </p:txBody>
      </p:sp>
    </p:spTree>
    <p:extLst>
      <p:ext uri="{BB962C8B-B14F-4D97-AF65-F5344CB8AC3E}">
        <p14:creationId xmlns:p14="http://schemas.microsoft.com/office/powerpoint/2010/main" val="2719298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74A98B1-38ED-4B8E-BDC7-0233C5FC6FE8}" type="slidenum">
              <a:rPr lang="en-AU" smtClean="0"/>
              <a:t>18</a:t>
            </a:fld>
            <a:endParaRPr lang="en-AU"/>
          </a:p>
        </p:txBody>
      </p:sp>
    </p:spTree>
    <p:extLst>
      <p:ext uri="{BB962C8B-B14F-4D97-AF65-F5344CB8AC3E}">
        <p14:creationId xmlns:p14="http://schemas.microsoft.com/office/powerpoint/2010/main" val="886502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74A98B1-38ED-4B8E-BDC7-0233C5FC6FE8}" type="slidenum">
              <a:rPr lang="en-AU" smtClean="0"/>
              <a:t>19</a:t>
            </a:fld>
            <a:endParaRPr lang="en-AU"/>
          </a:p>
        </p:txBody>
      </p:sp>
    </p:spTree>
    <p:extLst>
      <p:ext uri="{BB962C8B-B14F-4D97-AF65-F5344CB8AC3E}">
        <p14:creationId xmlns:p14="http://schemas.microsoft.com/office/powerpoint/2010/main" val="2864431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74A98B1-38ED-4B8E-BDC7-0233C5FC6FE8}" type="slidenum">
              <a:rPr lang="en-AU" smtClean="0"/>
              <a:t>2</a:t>
            </a:fld>
            <a:endParaRPr lang="en-AU"/>
          </a:p>
        </p:txBody>
      </p:sp>
    </p:spTree>
    <p:extLst>
      <p:ext uri="{BB962C8B-B14F-4D97-AF65-F5344CB8AC3E}">
        <p14:creationId xmlns:p14="http://schemas.microsoft.com/office/powerpoint/2010/main" val="3757397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74A98B1-38ED-4B8E-BDC7-0233C5FC6FE8}" type="slidenum">
              <a:rPr lang="en-AU" smtClean="0"/>
              <a:t>20</a:t>
            </a:fld>
            <a:endParaRPr lang="en-AU"/>
          </a:p>
        </p:txBody>
      </p:sp>
    </p:spTree>
    <p:extLst>
      <p:ext uri="{BB962C8B-B14F-4D97-AF65-F5344CB8AC3E}">
        <p14:creationId xmlns:p14="http://schemas.microsoft.com/office/powerpoint/2010/main" val="1499129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74A98B1-38ED-4B8E-BDC7-0233C5FC6FE8}" type="slidenum">
              <a:rPr lang="en-AU" smtClean="0"/>
              <a:t>21</a:t>
            </a:fld>
            <a:endParaRPr lang="en-AU"/>
          </a:p>
        </p:txBody>
      </p:sp>
    </p:spTree>
    <p:extLst>
      <p:ext uri="{BB962C8B-B14F-4D97-AF65-F5344CB8AC3E}">
        <p14:creationId xmlns:p14="http://schemas.microsoft.com/office/powerpoint/2010/main" val="2248998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74A98B1-38ED-4B8E-BDC7-0233C5FC6FE8}" type="slidenum">
              <a:rPr lang="en-AU" smtClean="0"/>
              <a:t>22</a:t>
            </a:fld>
            <a:endParaRPr lang="en-AU"/>
          </a:p>
        </p:txBody>
      </p:sp>
    </p:spTree>
    <p:extLst>
      <p:ext uri="{BB962C8B-B14F-4D97-AF65-F5344CB8AC3E}">
        <p14:creationId xmlns:p14="http://schemas.microsoft.com/office/powerpoint/2010/main" val="3712064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74A98B1-38ED-4B8E-BDC7-0233C5FC6FE8}" type="slidenum">
              <a:rPr lang="en-AU" smtClean="0"/>
              <a:t>23</a:t>
            </a:fld>
            <a:endParaRPr lang="en-AU"/>
          </a:p>
        </p:txBody>
      </p:sp>
    </p:spTree>
    <p:extLst>
      <p:ext uri="{BB962C8B-B14F-4D97-AF65-F5344CB8AC3E}">
        <p14:creationId xmlns:p14="http://schemas.microsoft.com/office/powerpoint/2010/main" val="1116219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74A98B1-38ED-4B8E-BDC7-0233C5FC6FE8}" type="slidenum">
              <a:rPr lang="en-AU" smtClean="0"/>
              <a:t>24</a:t>
            </a:fld>
            <a:endParaRPr lang="en-AU"/>
          </a:p>
        </p:txBody>
      </p:sp>
    </p:spTree>
    <p:extLst>
      <p:ext uri="{BB962C8B-B14F-4D97-AF65-F5344CB8AC3E}">
        <p14:creationId xmlns:p14="http://schemas.microsoft.com/office/powerpoint/2010/main" val="1059736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74A98B1-38ED-4B8E-BDC7-0233C5FC6FE8}" type="slidenum">
              <a:rPr lang="en-AU" smtClean="0"/>
              <a:t>25</a:t>
            </a:fld>
            <a:endParaRPr lang="en-AU"/>
          </a:p>
        </p:txBody>
      </p:sp>
    </p:spTree>
    <p:extLst>
      <p:ext uri="{BB962C8B-B14F-4D97-AF65-F5344CB8AC3E}">
        <p14:creationId xmlns:p14="http://schemas.microsoft.com/office/powerpoint/2010/main" val="223005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74A98B1-38ED-4B8E-BDC7-0233C5FC6FE8}" type="slidenum">
              <a:rPr lang="en-AU" smtClean="0"/>
              <a:t>26</a:t>
            </a:fld>
            <a:endParaRPr lang="en-AU"/>
          </a:p>
        </p:txBody>
      </p:sp>
    </p:spTree>
    <p:extLst>
      <p:ext uri="{BB962C8B-B14F-4D97-AF65-F5344CB8AC3E}">
        <p14:creationId xmlns:p14="http://schemas.microsoft.com/office/powerpoint/2010/main" val="2007428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474A98B1-38ED-4B8E-BDC7-0233C5FC6FE8}" type="slidenum">
              <a:rPr lang="en-AU" smtClean="0"/>
              <a:t>27</a:t>
            </a:fld>
            <a:endParaRPr lang="en-AU"/>
          </a:p>
        </p:txBody>
      </p:sp>
    </p:spTree>
    <p:extLst>
      <p:ext uri="{BB962C8B-B14F-4D97-AF65-F5344CB8AC3E}">
        <p14:creationId xmlns:p14="http://schemas.microsoft.com/office/powerpoint/2010/main" val="4746477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74A98B1-38ED-4B8E-BDC7-0233C5FC6FE8}" type="slidenum">
              <a:rPr lang="en-AU" smtClean="0"/>
              <a:t>28</a:t>
            </a:fld>
            <a:endParaRPr lang="en-AU"/>
          </a:p>
        </p:txBody>
      </p:sp>
    </p:spTree>
    <p:extLst>
      <p:ext uri="{BB962C8B-B14F-4D97-AF65-F5344CB8AC3E}">
        <p14:creationId xmlns:p14="http://schemas.microsoft.com/office/powerpoint/2010/main" val="11471005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74A98B1-38ED-4B8E-BDC7-0233C5FC6FE8}" type="slidenum">
              <a:rPr lang="en-AU" smtClean="0"/>
              <a:t>29</a:t>
            </a:fld>
            <a:endParaRPr lang="en-AU"/>
          </a:p>
        </p:txBody>
      </p:sp>
    </p:spTree>
    <p:extLst>
      <p:ext uri="{BB962C8B-B14F-4D97-AF65-F5344CB8AC3E}">
        <p14:creationId xmlns:p14="http://schemas.microsoft.com/office/powerpoint/2010/main" val="736668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74A98B1-38ED-4B8E-BDC7-0233C5FC6FE8}" type="slidenum">
              <a:rPr lang="en-AU" smtClean="0"/>
              <a:t>3</a:t>
            </a:fld>
            <a:endParaRPr lang="en-AU"/>
          </a:p>
        </p:txBody>
      </p:sp>
    </p:spTree>
    <p:extLst>
      <p:ext uri="{BB962C8B-B14F-4D97-AF65-F5344CB8AC3E}">
        <p14:creationId xmlns:p14="http://schemas.microsoft.com/office/powerpoint/2010/main" val="3576961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74A98B1-38ED-4B8E-BDC7-0233C5FC6FE8}" type="slidenum">
              <a:rPr lang="en-AU" smtClean="0"/>
              <a:t>30</a:t>
            </a:fld>
            <a:endParaRPr lang="en-AU"/>
          </a:p>
        </p:txBody>
      </p:sp>
    </p:spTree>
    <p:extLst>
      <p:ext uri="{BB962C8B-B14F-4D97-AF65-F5344CB8AC3E}">
        <p14:creationId xmlns:p14="http://schemas.microsoft.com/office/powerpoint/2010/main" val="42485659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74A98B1-38ED-4B8E-BDC7-0233C5FC6FE8}" type="slidenum">
              <a:rPr lang="en-AU" smtClean="0"/>
              <a:t>31</a:t>
            </a:fld>
            <a:endParaRPr lang="en-AU"/>
          </a:p>
        </p:txBody>
      </p:sp>
    </p:spTree>
    <p:extLst>
      <p:ext uri="{BB962C8B-B14F-4D97-AF65-F5344CB8AC3E}">
        <p14:creationId xmlns:p14="http://schemas.microsoft.com/office/powerpoint/2010/main" val="2059765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74A98B1-38ED-4B8E-BDC7-0233C5FC6FE8}" type="slidenum">
              <a:rPr lang="en-AU" smtClean="0"/>
              <a:t>32</a:t>
            </a:fld>
            <a:endParaRPr lang="en-AU"/>
          </a:p>
        </p:txBody>
      </p:sp>
    </p:spTree>
    <p:extLst>
      <p:ext uri="{BB962C8B-B14F-4D97-AF65-F5344CB8AC3E}">
        <p14:creationId xmlns:p14="http://schemas.microsoft.com/office/powerpoint/2010/main" val="12948216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474A98B1-38ED-4B8E-BDC7-0233C5FC6FE8}" type="slidenum">
              <a:rPr lang="en-AU" smtClean="0"/>
              <a:t>33</a:t>
            </a:fld>
            <a:endParaRPr lang="en-AU"/>
          </a:p>
        </p:txBody>
      </p:sp>
    </p:spTree>
    <p:extLst>
      <p:ext uri="{BB962C8B-B14F-4D97-AF65-F5344CB8AC3E}">
        <p14:creationId xmlns:p14="http://schemas.microsoft.com/office/powerpoint/2010/main" val="35227643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74A98B1-38ED-4B8E-BDC7-0233C5FC6FE8}" type="slidenum">
              <a:rPr lang="en-AU" smtClean="0"/>
              <a:t>34</a:t>
            </a:fld>
            <a:endParaRPr lang="en-AU"/>
          </a:p>
        </p:txBody>
      </p:sp>
    </p:spTree>
    <p:extLst>
      <p:ext uri="{BB962C8B-B14F-4D97-AF65-F5344CB8AC3E}">
        <p14:creationId xmlns:p14="http://schemas.microsoft.com/office/powerpoint/2010/main" val="7781746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74A98B1-38ED-4B8E-BDC7-0233C5FC6FE8}" type="slidenum">
              <a:rPr lang="en-AU" smtClean="0"/>
              <a:t>35</a:t>
            </a:fld>
            <a:endParaRPr lang="en-AU"/>
          </a:p>
        </p:txBody>
      </p:sp>
    </p:spTree>
    <p:extLst>
      <p:ext uri="{BB962C8B-B14F-4D97-AF65-F5344CB8AC3E}">
        <p14:creationId xmlns:p14="http://schemas.microsoft.com/office/powerpoint/2010/main" val="14469767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74A98B1-38ED-4B8E-BDC7-0233C5FC6FE8}" type="slidenum">
              <a:rPr lang="en-AU" smtClean="0"/>
              <a:t>36</a:t>
            </a:fld>
            <a:endParaRPr lang="en-AU"/>
          </a:p>
        </p:txBody>
      </p:sp>
    </p:spTree>
    <p:extLst>
      <p:ext uri="{BB962C8B-B14F-4D97-AF65-F5344CB8AC3E}">
        <p14:creationId xmlns:p14="http://schemas.microsoft.com/office/powerpoint/2010/main" val="2090255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3da54afa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3da54afa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3e32ad01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3e32ad01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3e32ad015c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3e32ad015c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474A98B1-38ED-4B8E-BDC7-0233C5FC6FE8}" type="slidenum">
              <a:rPr lang="en-AU" smtClean="0"/>
              <a:t>4</a:t>
            </a:fld>
            <a:endParaRPr lang="en-AU"/>
          </a:p>
        </p:txBody>
      </p:sp>
    </p:spTree>
    <p:extLst>
      <p:ext uri="{BB962C8B-B14F-4D97-AF65-F5344CB8AC3E}">
        <p14:creationId xmlns:p14="http://schemas.microsoft.com/office/powerpoint/2010/main" val="835930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3da54afa7c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3da54afa7c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3da54afa7c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3da54afa7c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74A98B1-38ED-4B8E-BDC7-0233C5FC6FE8}" type="slidenum">
              <a:rPr lang="en-AU" smtClean="0"/>
              <a:t>42</a:t>
            </a:fld>
            <a:endParaRPr lang="en-AU"/>
          </a:p>
        </p:txBody>
      </p:sp>
    </p:spTree>
    <p:extLst>
      <p:ext uri="{BB962C8B-B14F-4D97-AF65-F5344CB8AC3E}">
        <p14:creationId xmlns:p14="http://schemas.microsoft.com/office/powerpoint/2010/main" val="1593334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D2CC8-1792-450D-949E-53036B1B65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81841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74A98B1-38ED-4B8E-BDC7-0233C5FC6FE8}" type="slidenum">
              <a:rPr lang="en-AU" smtClean="0"/>
              <a:t>44</a:t>
            </a:fld>
            <a:endParaRPr lang="en-AU"/>
          </a:p>
        </p:txBody>
      </p:sp>
    </p:spTree>
    <p:extLst>
      <p:ext uri="{BB962C8B-B14F-4D97-AF65-F5344CB8AC3E}">
        <p14:creationId xmlns:p14="http://schemas.microsoft.com/office/powerpoint/2010/main" val="37131477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74A98B1-38ED-4B8E-BDC7-0233C5FC6FE8}" type="slidenum">
              <a:rPr lang="en-AU" smtClean="0"/>
              <a:t>45</a:t>
            </a:fld>
            <a:endParaRPr lang="en-AU"/>
          </a:p>
        </p:txBody>
      </p:sp>
    </p:spTree>
    <p:extLst>
      <p:ext uri="{BB962C8B-B14F-4D97-AF65-F5344CB8AC3E}">
        <p14:creationId xmlns:p14="http://schemas.microsoft.com/office/powerpoint/2010/main" val="870287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74A98B1-38ED-4B8E-BDC7-0233C5FC6FE8}" type="slidenum">
              <a:rPr lang="en-AU" smtClean="0"/>
              <a:t>5</a:t>
            </a:fld>
            <a:endParaRPr lang="en-AU"/>
          </a:p>
        </p:txBody>
      </p:sp>
    </p:spTree>
    <p:extLst>
      <p:ext uri="{BB962C8B-B14F-4D97-AF65-F5344CB8AC3E}">
        <p14:creationId xmlns:p14="http://schemas.microsoft.com/office/powerpoint/2010/main" val="471181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74A98B1-38ED-4B8E-BDC7-0233C5FC6FE8}" type="slidenum">
              <a:rPr lang="en-AU" smtClean="0"/>
              <a:t>6</a:t>
            </a:fld>
            <a:endParaRPr lang="en-AU"/>
          </a:p>
        </p:txBody>
      </p:sp>
    </p:spTree>
    <p:extLst>
      <p:ext uri="{BB962C8B-B14F-4D97-AF65-F5344CB8AC3E}">
        <p14:creationId xmlns:p14="http://schemas.microsoft.com/office/powerpoint/2010/main" val="179816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474A98B1-38ED-4B8E-BDC7-0233C5FC6FE8}" type="slidenum">
              <a:rPr lang="en-AU" smtClean="0"/>
              <a:t>7</a:t>
            </a:fld>
            <a:endParaRPr lang="en-AU"/>
          </a:p>
        </p:txBody>
      </p:sp>
    </p:spTree>
    <p:extLst>
      <p:ext uri="{BB962C8B-B14F-4D97-AF65-F5344CB8AC3E}">
        <p14:creationId xmlns:p14="http://schemas.microsoft.com/office/powerpoint/2010/main" val="591364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74A98B1-38ED-4B8E-BDC7-0233C5FC6FE8}" type="slidenum">
              <a:rPr lang="en-AU" smtClean="0"/>
              <a:t>8</a:t>
            </a:fld>
            <a:endParaRPr lang="en-AU"/>
          </a:p>
        </p:txBody>
      </p:sp>
    </p:spTree>
    <p:extLst>
      <p:ext uri="{BB962C8B-B14F-4D97-AF65-F5344CB8AC3E}">
        <p14:creationId xmlns:p14="http://schemas.microsoft.com/office/powerpoint/2010/main" val="3120299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endParaRPr lang="en-AU" dirty="0"/>
          </a:p>
        </p:txBody>
      </p:sp>
      <p:sp>
        <p:nvSpPr>
          <p:cNvPr id="4" name="Slide Number Placeholder 3"/>
          <p:cNvSpPr>
            <a:spLocks noGrp="1"/>
          </p:cNvSpPr>
          <p:nvPr>
            <p:ph type="sldNum" sz="quarter" idx="5"/>
          </p:nvPr>
        </p:nvSpPr>
        <p:spPr/>
        <p:txBody>
          <a:bodyPr/>
          <a:lstStyle/>
          <a:p>
            <a:fld id="{474A98B1-38ED-4B8E-BDC7-0233C5FC6FE8}" type="slidenum">
              <a:rPr lang="en-AU" smtClean="0"/>
              <a:t>9</a:t>
            </a:fld>
            <a:endParaRPr lang="en-AU"/>
          </a:p>
        </p:txBody>
      </p:sp>
    </p:spTree>
    <p:extLst>
      <p:ext uri="{BB962C8B-B14F-4D97-AF65-F5344CB8AC3E}">
        <p14:creationId xmlns:p14="http://schemas.microsoft.com/office/powerpoint/2010/main" val="342677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8087C-BD3B-4BB9-A556-9DF5333B095B}"/>
              </a:ext>
            </a:extLst>
          </p:cNvPr>
          <p:cNvSpPr>
            <a:spLocks noGrp="1"/>
          </p:cNvSpPr>
          <p:nvPr>
            <p:ph type="ctrTitle"/>
          </p:nvPr>
        </p:nvSpPr>
        <p:spPr>
          <a:xfrm>
            <a:off x="1524000" y="1122363"/>
            <a:ext cx="9144000" cy="2387600"/>
          </a:xfrm>
        </p:spPr>
        <p:txBody>
          <a:bodyPr anchor="b"/>
          <a:lstStyle>
            <a:lvl1pPr algn="l">
              <a:defRPr sz="6000">
                <a:latin typeface="Arial" panose="020B0604020202020204" pitchFamily="34" charset="0"/>
                <a:cs typeface="Arial" panose="020B0604020202020204" pitchFamily="34" charset="0"/>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85478032-63B8-4704-AB50-FECBBED518B2}"/>
              </a:ext>
            </a:extLst>
          </p:cNvPr>
          <p:cNvSpPr>
            <a:spLocks noGrp="1"/>
          </p:cNvSpPr>
          <p:nvPr>
            <p:ph type="subTitle" idx="1"/>
          </p:nvPr>
        </p:nvSpPr>
        <p:spPr>
          <a:xfrm>
            <a:off x="1524000" y="3602038"/>
            <a:ext cx="9144000" cy="1655762"/>
          </a:xfr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68D9F435-97F2-40B6-92B5-E6B1D9811F02}"/>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F0FFD0B-65A8-45D1-AD25-0A67ADAFE005}" type="datetime1">
              <a:rPr lang="en-AU" smtClean="0"/>
              <a:t>19/08/2022</a:t>
            </a:fld>
            <a:endParaRPr lang="en-AU"/>
          </a:p>
        </p:txBody>
      </p:sp>
      <p:sp>
        <p:nvSpPr>
          <p:cNvPr id="5" name="Footer Placeholder 4">
            <a:extLst>
              <a:ext uri="{FF2B5EF4-FFF2-40B4-BE49-F238E27FC236}">
                <a16:creationId xmlns:a16="http://schemas.microsoft.com/office/drawing/2014/main" id="{C3A34797-0DF8-49C2-A338-7D0A7E1C896F}"/>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AU"/>
          </a:p>
        </p:txBody>
      </p:sp>
      <p:sp>
        <p:nvSpPr>
          <p:cNvPr id="6" name="Slide Number Placeholder 5">
            <a:extLst>
              <a:ext uri="{FF2B5EF4-FFF2-40B4-BE49-F238E27FC236}">
                <a16:creationId xmlns:a16="http://schemas.microsoft.com/office/drawing/2014/main" id="{6EF57426-A0AA-46B0-95CB-4D49C33E1EF5}"/>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E74ED112-AB39-438C-BE08-F87C1487DDE2}" type="slidenum">
              <a:rPr lang="en-AU" smtClean="0"/>
              <a:pPr/>
              <a:t>‹#›</a:t>
            </a:fld>
            <a:endParaRPr lang="en-AU"/>
          </a:p>
        </p:txBody>
      </p:sp>
    </p:spTree>
    <p:extLst>
      <p:ext uri="{BB962C8B-B14F-4D97-AF65-F5344CB8AC3E}">
        <p14:creationId xmlns:p14="http://schemas.microsoft.com/office/powerpoint/2010/main" val="1035639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F2C8B-A274-45A3-8D14-A1440997C8F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F94F05C-C918-4310-BD14-50814493C9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12A002C-7500-4B86-A4A7-79A7D23A3ABD}"/>
              </a:ext>
            </a:extLst>
          </p:cNvPr>
          <p:cNvSpPr>
            <a:spLocks noGrp="1"/>
          </p:cNvSpPr>
          <p:nvPr>
            <p:ph type="dt" sz="half" idx="10"/>
          </p:nvPr>
        </p:nvSpPr>
        <p:spPr/>
        <p:txBody>
          <a:bodyPr/>
          <a:lstStyle/>
          <a:p>
            <a:fld id="{A952106B-F9E6-4013-A0B3-5F5A3F49DE53}" type="datetime1">
              <a:rPr lang="en-AU" smtClean="0"/>
              <a:t>19/08/2022</a:t>
            </a:fld>
            <a:endParaRPr lang="en-AU"/>
          </a:p>
        </p:txBody>
      </p:sp>
      <p:sp>
        <p:nvSpPr>
          <p:cNvPr id="5" name="Footer Placeholder 4">
            <a:extLst>
              <a:ext uri="{FF2B5EF4-FFF2-40B4-BE49-F238E27FC236}">
                <a16:creationId xmlns:a16="http://schemas.microsoft.com/office/drawing/2014/main" id="{E06FEDBC-5FB1-4D88-BAF8-E7441196F71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457F798-0EA2-482E-B4AC-F71FDC770F89}"/>
              </a:ext>
            </a:extLst>
          </p:cNvPr>
          <p:cNvSpPr>
            <a:spLocks noGrp="1"/>
          </p:cNvSpPr>
          <p:nvPr>
            <p:ph type="sldNum" sz="quarter" idx="12"/>
          </p:nvPr>
        </p:nvSpPr>
        <p:spPr/>
        <p:txBody>
          <a:bodyPr/>
          <a:lstStyle/>
          <a:p>
            <a:fld id="{78239E65-DE36-4953-BE70-0C1D3A3E47A9}" type="slidenum">
              <a:rPr lang="en-AU" smtClean="0"/>
              <a:t>‹#›</a:t>
            </a:fld>
            <a:endParaRPr lang="en-AU"/>
          </a:p>
        </p:txBody>
      </p:sp>
    </p:spTree>
    <p:extLst>
      <p:ext uri="{BB962C8B-B14F-4D97-AF65-F5344CB8AC3E}">
        <p14:creationId xmlns:p14="http://schemas.microsoft.com/office/powerpoint/2010/main" val="1910533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3C0779-FA69-4505-AEAA-1244B99D091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4DF2809-263B-4420-8703-0C4F9E2EFB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92841D9-39F6-4910-AF68-1FD83FB86148}"/>
              </a:ext>
            </a:extLst>
          </p:cNvPr>
          <p:cNvSpPr>
            <a:spLocks noGrp="1"/>
          </p:cNvSpPr>
          <p:nvPr>
            <p:ph type="dt" sz="half" idx="10"/>
          </p:nvPr>
        </p:nvSpPr>
        <p:spPr/>
        <p:txBody>
          <a:bodyPr/>
          <a:lstStyle/>
          <a:p>
            <a:fld id="{240C3F85-7DAD-4B68-8D5E-E9D0F15948F3}" type="datetime1">
              <a:rPr lang="en-AU" smtClean="0"/>
              <a:t>19/08/2022</a:t>
            </a:fld>
            <a:endParaRPr lang="en-AU"/>
          </a:p>
        </p:txBody>
      </p:sp>
      <p:sp>
        <p:nvSpPr>
          <p:cNvPr id="5" name="Footer Placeholder 4">
            <a:extLst>
              <a:ext uri="{FF2B5EF4-FFF2-40B4-BE49-F238E27FC236}">
                <a16:creationId xmlns:a16="http://schemas.microsoft.com/office/drawing/2014/main" id="{B050D077-E761-4B46-878E-4F2C2A66B49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7AA5C28-3EE8-4F44-B375-B3290A8EE1E2}"/>
              </a:ext>
            </a:extLst>
          </p:cNvPr>
          <p:cNvSpPr>
            <a:spLocks noGrp="1"/>
          </p:cNvSpPr>
          <p:nvPr>
            <p:ph type="sldNum" sz="quarter" idx="12"/>
          </p:nvPr>
        </p:nvSpPr>
        <p:spPr/>
        <p:txBody>
          <a:bodyPr/>
          <a:lstStyle/>
          <a:p>
            <a:fld id="{78239E65-DE36-4953-BE70-0C1D3A3E47A9}" type="slidenum">
              <a:rPr lang="en-AU" smtClean="0"/>
              <a:t>‹#›</a:t>
            </a:fld>
            <a:endParaRPr lang="en-AU"/>
          </a:p>
        </p:txBody>
      </p:sp>
    </p:spTree>
    <p:extLst>
      <p:ext uri="{BB962C8B-B14F-4D97-AF65-F5344CB8AC3E}">
        <p14:creationId xmlns:p14="http://schemas.microsoft.com/office/powerpoint/2010/main" val="2285424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94"/>
        <p:cNvGrpSpPr/>
        <p:nvPr/>
      </p:nvGrpSpPr>
      <p:grpSpPr>
        <a:xfrm>
          <a:off x="0" y="0"/>
          <a:ext cx="0" cy="0"/>
          <a:chOff x="0" y="0"/>
          <a:chExt cx="0" cy="0"/>
        </a:xfrm>
      </p:grpSpPr>
      <p:sp>
        <p:nvSpPr>
          <p:cNvPr id="95" name="Google Shape;95;g13da54afa7c_0_78"/>
          <p:cNvSpPr/>
          <p:nvPr/>
        </p:nvSpPr>
        <p:spPr>
          <a:xfrm>
            <a:off x="0" y="0"/>
            <a:ext cx="12192000" cy="6240000"/>
          </a:xfrm>
          <a:prstGeom prst="rect">
            <a:avLst/>
          </a:prstGeom>
          <a:solidFill>
            <a:srgbClr val="00B0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g13da54afa7c_0_78"/>
          <p:cNvSpPr txBox="1">
            <a:spLocks noGrp="1"/>
          </p:cNvSpPr>
          <p:nvPr>
            <p:ph type="title"/>
          </p:nvPr>
        </p:nvSpPr>
        <p:spPr>
          <a:xfrm>
            <a:off x="3600000" y="720000"/>
            <a:ext cx="7680000" cy="1198000"/>
          </a:xfrm>
          <a:prstGeom prst="rect">
            <a:avLst/>
          </a:prstGeom>
        </p:spPr>
        <p:txBody>
          <a:bodyPr spcFirstLastPara="1" wrap="square" lIns="0" tIns="0" rIns="0" bIns="0" anchor="b" anchorCtr="0">
            <a:noAutofit/>
          </a:bodyPr>
          <a:lstStyle>
            <a:lvl1pPr lvl="0" algn="r" rtl="0">
              <a:spcBef>
                <a:spcPts val="0"/>
              </a:spcBef>
              <a:spcAft>
                <a:spcPts val="0"/>
              </a:spcAft>
              <a:buNone/>
              <a:defRPr>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97" name="Google Shape;97;g13da54afa7c_0_78"/>
          <p:cNvPicPr preferRelativeResize="0"/>
          <p:nvPr/>
        </p:nvPicPr>
        <p:blipFill>
          <a:blip r:embed="rId2">
            <a:alphaModFix/>
          </a:blip>
          <a:stretch>
            <a:fillRect/>
          </a:stretch>
        </p:blipFill>
        <p:spPr>
          <a:xfrm>
            <a:off x="1" y="0"/>
            <a:ext cx="3124065" cy="6240000"/>
          </a:xfrm>
          <a:prstGeom prst="rect">
            <a:avLst/>
          </a:prstGeom>
          <a:noFill/>
          <a:ln>
            <a:noFill/>
          </a:ln>
        </p:spPr>
      </p:pic>
      <p:cxnSp>
        <p:nvCxnSpPr>
          <p:cNvPr id="98" name="Google Shape;98;g13da54afa7c_0_78"/>
          <p:cNvCxnSpPr/>
          <p:nvPr/>
        </p:nvCxnSpPr>
        <p:spPr>
          <a:xfrm>
            <a:off x="9217400" y="2309233"/>
            <a:ext cx="2054800" cy="0"/>
          </a:xfrm>
          <a:prstGeom prst="straightConnector1">
            <a:avLst/>
          </a:prstGeom>
          <a:noFill/>
          <a:ln w="9525" cap="flat" cmpd="sng">
            <a:solidFill>
              <a:schemeClr val="lt1"/>
            </a:solidFill>
            <a:prstDash val="solid"/>
            <a:round/>
            <a:headEnd type="none" w="med" len="med"/>
            <a:tailEnd type="none" w="med" len="med"/>
          </a:ln>
        </p:spPr>
      </p:cxnSp>
      <p:sp>
        <p:nvSpPr>
          <p:cNvPr id="99" name="Google Shape;99;g13da54afa7c_0_78"/>
          <p:cNvSpPr txBox="1">
            <a:spLocks noGrp="1"/>
          </p:cNvSpPr>
          <p:nvPr>
            <p:ph type="subTitle" idx="1"/>
          </p:nvPr>
        </p:nvSpPr>
        <p:spPr>
          <a:xfrm>
            <a:off x="3600000" y="2688000"/>
            <a:ext cx="7680000" cy="1920000"/>
          </a:xfrm>
          <a:prstGeom prst="rect">
            <a:avLst/>
          </a:prstGeom>
        </p:spPr>
        <p:txBody>
          <a:bodyPr spcFirstLastPara="1" wrap="square" lIns="0" tIns="0" rIns="0" bIns="0" anchor="t" anchorCtr="0">
            <a:noAutofit/>
          </a:bodyPr>
          <a:lstStyle>
            <a:lvl1pPr lvl="0" algn="r" rtl="0">
              <a:spcBef>
                <a:spcPts val="0"/>
              </a:spcBef>
              <a:spcAft>
                <a:spcPts val="0"/>
              </a:spcAft>
              <a:buNone/>
              <a:defRPr>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1360565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riority Slides">
  <p:cSld name="Priority Slides">
    <p:spTree>
      <p:nvGrpSpPr>
        <p:cNvPr id="1" name="Shape 105"/>
        <p:cNvGrpSpPr/>
        <p:nvPr/>
      </p:nvGrpSpPr>
      <p:grpSpPr>
        <a:xfrm>
          <a:off x="0" y="0"/>
          <a:ext cx="0" cy="0"/>
          <a:chOff x="0" y="0"/>
          <a:chExt cx="0" cy="0"/>
        </a:xfrm>
      </p:grpSpPr>
    </p:spTree>
    <p:extLst>
      <p:ext uri="{BB962C8B-B14F-4D97-AF65-F5344CB8AC3E}">
        <p14:creationId xmlns:p14="http://schemas.microsoft.com/office/powerpoint/2010/main" val="2977404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one column text">
  <p:cSld name="Title + one column text">
    <p:spTree>
      <p:nvGrpSpPr>
        <p:cNvPr id="1" name="Shape 30"/>
        <p:cNvGrpSpPr/>
        <p:nvPr/>
      </p:nvGrpSpPr>
      <p:grpSpPr>
        <a:xfrm>
          <a:off x="0" y="0"/>
          <a:ext cx="0" cy="0"/>
          <a:chOff x="0" y="0"/>
          <a:chExt cx="0" cy="0"/>
        </a:xfrm>
      </p:grpSpPr>
      <p:sp>
        <p:nvSpPr>
          <p:cNvPr id="31" name="Google Shape;31;p16"/>
          <p:cNvSpPr txBox="1">
            <a:spLocks noGrp="1"/>
          </p:cNvSpPr>
          <p:nvPr>
            <p:ph type="title"/>
          </p:nvPr>
        </p:nvSpPr>
        <p:spPr>
          <a:xfrm>
            <a:off x="816000" y="624000"/>
            <a:ext cx="11040000" cy="720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B0D9"/>
              </a:buClr>
              <a:buSzPts val="2000"/>
              <a:buNone/>
              <a:defRPr sz="2667" b="1">
                <a:solidFill>
                  <a:srgbClr val="00B0D9"/>
                </a:solidFill>
              </a:defRPr>
            </a:lvl1pPr>
            <a:lvl2pPr lvl="1" algn="l">
              <a:lnSpc>
                <a:spcPct val="100000"/>
              </a:lnSpc>
              <a:spcBef>
                <a:spcPts val="0"/>
              </a:spcBef>
              <a:spcAft>
                <a:spcPts val="0"/>
              </a:spcAft>
              <a:buClr>
                <a:srgbClr val="00B0D9"/>
              </a:buClr>
              <a:buSzPts val="2800"/>
              <a:buNone/>
              <a:defRPr sz="3733" b="1">
                <a:solidFill>
                  <a:srgbClr val="00B0D9"/>
                </a:solidFill>
              </a:defRPr>
            </a:lvl2pPr>
            <a:lvl3pPr lvl="2" algn="l">
              <a:lnSpc>
                <a:spcPct val="100000"/>
              </a:lnSpc>
              <a:spcBef>
                <a:spcPts val="0"/>
              </a:spcBef>
              <a:spcAft>
                <a:spcPts val="0"/>
              </a:spcAft>
              <a:buClr>
                <a:srgbClr val="00B0D9"/>
              </a:buClr>
              <a:buSzPts val="2800"/>
              <a:buNone/>
              <a:defRPr sz="3733" b="1">
                <a:solidFill>
                  <a:srgbClr val="00B0D9"/>
                </a:solidFill>
              </a:defRPr>
            </a:lvl3pPr>
            <a:lvl4pPr lvl="3" algn="l">
              <a:lnSpc>
                <a:spcPct val="100000"/>
              </a:lnSpc>
              <a:spcBef>
                <a:spcPts val="0"/>
              </a:spcBef>
              <a:spcAft>
                <a:spcPts val="0"/>
              </a:spcAft>
              <a:buClr>
                <a:srgbClr val="00B0D9"/>
              </a:buClr>
              <a:buSzPts val="2800"/>
              <a:buNone/>
              <a:defRPr sz="3733" b="1">
                <a:solidFill>
                  <a:srgbClr val="00B0D9"/>
                </a:solidFill>
              </a:defRPr>
            </a:lvl4pPr>
            <a:lvl5pPr lvl="4" algn="l">
              <a:lnSpc>
                <a:spcPct val="100000"/>
              </a:lnSpc>
              <a:spcBef>
                <a:spcPts val="0"/>
              </a:spcBef>
              <a:spcAft>
                <a:spcPts val="0"/>
              </a:spcAft>
              <a:buClr>
                <a:srgbClr val="00B0D9"/>
              </a:buClr>
              <a:buSzPts val="2800"/>
              <a:buNone/>
              <a:defRPr sz="3733" b="1">
                <a:solidFill>
                  <a:srgbClr val="00B0D9"/>
                </a:solidFill>
              </a:defRPr>
            </a:lvl5pPr>
            <a:lvl6pPr lvl="5" algn="l">
              <a:lnSpc>
                <a:spcPct val="100000"/>
              </a:lnSpc>
              <a:spcBef>
                <a:spcPts val="0"/>
              </a:spcBef>
              <a:spcAft>
                <a:spcPts val="0"/>
              </a:spcAft>
              <a:buClr>
                <a:srgbClr val="00B0D9"/>
              </a:buClr>
              <a:buSzPts val="2800"/>
              <a:buNone/>
              <a:defRPr sz="3733" b="1">
                <a:solidFill>
                  <a:srgbClr val="00B0D9"/>
                </a:solidFill>
              </a:defRPr>
            </a:lvl6pPr>
            <a:lvl7pPr lvl="6" algn="l">
              <a:lnSpc>
                <a:spcPct val="100000"/>
              </a:lnSpc>
              <a:spcBef>
                <a:spcPts val="0"/>
              </a:spcBef>
              <a:spcAft>
                <a:spcPts val="0"/>
              </a:spcAft>
              <a:buClr>
                <a:srgbClr val="00B0D9"/>
              </a:buClr>
              <a:buSzPts val="2800"/>
              <a:buNone/>
              <a:defRPr sz="3733" b="1">
                <a:solidFill>
                  <a:srgbClr val="00B0D9"/>
                </a:solidFill>
              </a:defRPr>
            </a:lvl7pPr>
            <a:lvl8pPr lvl="7" algn="l">
              <a:lnSpc>
                <a:spcPct val="100000"/>
              </a:lnSpc>
              <a:spcBef>
                <a:spcPts val="0"/>
              </a:spcBef>
              <a:spcAft>
                <a:spcPts val="0"/>
              </a:spcAft>
              <a:buClr>
                <a:srgbClr val="00B0D9"/>
              </a:buClr>
              <a:buSzPts val="2800"/>
              <a:buNone/>
              <a:defRPr sz="3733" b="1">
                <a:solidFill>
                  <a:srgbClr val="00B0D9"/>
                </a:solidFill>
              </a:defRPr>
            </a:lvl8pPr>
            <a:lvl9pPr lvl="8" algn="l">
              <a:lnSpc>
                <a:spcPct val="100000"/>
              </a:lnSpc>
              <a:spcBef>
                <a:spcPts val="0"/>
              </a:spcBef>
              <a:spcAft>
                <a:spcPts val="0"/>
              </a:spcAft>
              <a:buClr>
                <a:srgbClr val="00B0D9"/>
              </a:buClr>
              <a:buSzPts val="2800"/>
              <a:buNone/>
              <a:defRPr sz="3733" b="1">
                <a:solidFill>
                  <a:srgbClr val="00B0D9"/>
                </a:solidFill>
              </a:defRPr>
            </a:lvl9pPr>
          </a:lstStyle>
          <a:p>
            <a:endParaRPr/>
          </a:p>
        </p:txBody>
      </p:sp>
      <p:sp>
        <p:nvSpPr>
          <p:cNvPr id="32" name="Google Shape;32;p16"/>
          <p:cNvSpPr txBox="1">
            <a:spLocks noGrp="1"/>
          </p:cNvSpPr>
          <p:nvPr>
            <p:ph type="body" idx="1"/>
          </p:nvPr>
        </p:nvSpPr>
        <p:spPr>
          <a:xfrm>
            <a:off x="816000" y="1536633"/>
            <a:ext cx="11040000" cy="4407600"/>
          </a:xfrm>
          <a:prstGeom prst="rect">
            <a:avLst/>
          </a:prstGeom>
          <a:noFill/>
          <a:ln>
            <a:noFill/>
          </a:ln>
        </p:spPr>
        <p:txBody>
          <a:bodyPr spcFirstLastPara="1" wrap="square" lIns="0" tIns="0" rIns="0" bIns="0" anchor="t" anchorCtr="0">
            <a:noAutofit/>
          </a:bodyPr>
          <a:lstStyle>
            <a:lvl1pPr marL="609585" lvl="0" indent="-431789" algn="l">
              <a:lnSpc>
                <a:spcPct val="115000"/>
              </a:lnSpc>
              <a:spcBef>
                <a:spcPts val="0"/>
              </a:spcBef>
              <a:spcAft>
                <a:spcPts val="0"/>
              </a:spcAft>
              <a:buClr>
                <a:srgbClr val="385561"/>
              </a:buClr>
              <a:buSzPts val="1500"/>
              <a:buChar char="●"/>
              <a:defRPr sz="2000">
                <a:solidFill>
                  <a:srgbClr val="385561"/>
                </a:solidFill>
              </a:defRPr>
            </a:lvl1pPr>
            <a:lvl2pPr marL="1219170" lvl="1" indent="-423323" algn="l">
              <a:lnSpc>
                <a:spcPct val="115000"/>
              </a:lnSpc>
              <a:spcBef>
                <a:spcPts val="2133"/>
              </a:spcBef>
              <a:spcAft>
                <a:spcPts val="0"/>
              </a:spcAft>
              <a:buClr>
                <a:srgbClr val="385561"/>
              </a:buClr>
              <a:buSzPts val="1400"/>
              <a:buChar char="–"/>
              <a:defRPr sz="1867">
                <a:solidFill>
                  <a:srgbClr val="385561"/>
                </a:solidFill>
              </a:defRPr>
            </a:lvl2pPr>
            <a:lvl3pPr marL="1828754" lvl="2" indent="-423323" algn="l">
              <a:lnSpc>
                <a:spcPct val="115000"/>
              </a:lnSpc>
              <a:spcBef>
                <a:spcPts val="2133"/>
              </a:spcBef>
              <a:spcAft>
                <a:spcPts val="0"/>
              </a:spcAft>
              <a:buClr>
                <a:srgbClr val="385561"/>
              </a:buClr>
              <a:buSzPts val="1400"/>
              <a:buChar char="○"/>
              <a:defRPr sz="1867">
                <a:solidFill>
                  <a:srgbClr val="385561"/>
                </a:solidFill>
              </a:defRPr>
            </a:lvl3pPr>
            <a:lvl4pPr marL="2438339" lvl="3" indent="-423323" algn="l">
              <a:lnSpc>
                <a:spcPct val="115000"/>
              </a:lnSpc>
              <a:spcBef>
                <a:spcPts val="2133"/>
              </a:spcBef>
              <a:spcAft>
                <a:spcPts val="0"/>
              </a:spcAft>
              <a:buClr>
                <a:srgbClr val="385561"/>
              </a:buClr>
              <a:buSzPts val="1400"/>
              <a:buChar char="•"/>
              <a:defRPr sz="1867">
                <a:solidFill>
                  <a:srgbClr val="385561"/>
                </a:solidFill>
              </a:defRPr>
            </a:lvl4pPr>
            <a:lvl5pPr marL="3047924" lvl="4" indent="-423323" algn="l">
              <a:lnSpc>
                <a:spcPct val="115000"/>
              </a:lnSpc>
              <a:spcBef>
                <a:spcPts val="2133"/>
              </a:spcBef>
              <a:spcAft>
                <a:spcPts val="0"/>
              </a:spcAft>
              <a:buClr>
                <a:srgbClr val="385561"/>
              </a:buClr>
              <a:buSzPts val="1400"/>
              <a:buChar char="•"/>
              <a:defRPr sz="1867">
                <a:solidFill>
                  <a:srgbClr val="385561"/>
                </a:solidFill>
              </a:defRPr>
            </a:lvl5pPr>
            <a:lvl6pPr marL="3657509" lvl="5" indent="-423323" algn="l">
              <a:lnSpc>
                <a:spcPct val="115000"/>
              </a:lnSpc>
              <a:spcBef>
                <a:spcPts val="2133"/>
              </a:spcBef>
              <a:spcAft>
                <a:spcPts val="0"/>
              </a:spcAft>
              <a:buClr>
                <a:srgbClr val="385561"/>
              </a:buClr>
              <a:buSzPts val="1400"/>
              <a:buChar char="•"/>
              <a:defRPr sz="1867">
                <a:solidFill>
                  <a:srgbClr val="385561"/>
                </a:solidFill>
              </a:defRPr>
            </a:lvl6pPr>
            <a:lvl7pPr marL="4267093" lvl="6" indent="-423323" algn="l">
              <a:lnSpc>
                <a:spcPct val="115000"/>
              </a:lnSpc>
              <a:spcBef>
                <a:spcPts val="2133"/>
              </a:spcBef>
              <a:spcAft>
                <a:spcPts val="0"/>
              </a:spcAft>
              <a:buClr>
                <a:srgbClr val="385561"/>
              </a:buClr>
              <a:buSzPts val="1400"/>
              <a:buChar char="•"/>
              <a:defRPr sz="1867">
                <a:solidFill>
                  <a:srgbClr val="385561"/>
                </a:solidFill>
              </a:defRPr>
            </a:lvl7pPr>
            <a:lvl8pPr marL="4876678" lvl="7" indent="-423323" algn="l">
              <a:lnSpc>
                <a:spcPct val="115000"/>
              </a:lnSpc>
              <a:spcBef>
                <a:spcPts val="2133"/>
              </a:spcBef>
              <a:spcAft>
                <a:spcPts val="0"/>
              </a:spcAft>
              <a:buClr>
                <a:srgbClr val="385561"/>
              </a:buClr>
              <a:buSzPts val="1400"/>
              <a:buChar char="•"/>
              <a:defRPr sz="1867">
                <a:solidFill>
                  <a:srgbClr val="385561"/>
                </a:solidFill>
              </a:defRPr>
            </a:lvl8pPr>
            <a:lvl9pPr marL="5486263" lvl="8" indent="-423323" algn="l">
              <a:lnSpc>
                <a:spcPct val="115000"/>
              </a:lnSpc>
              <a:spcBef>
                <a:spcPts val="2133"/>
              </a:spcBef>
              <a:spcAft>
                <a:spcPts val="2133"/>
              </a:spcAft>
              <a:buClr>
                <a:srgbClr val="385561"/>
              </a:buClr>
              <a:buSzPts val="1400"/>
              <a:buChar char="•"/>
              <a:defRPr sz="1867">
                <a:solidFill>
                  <a:srgbClr val="385561"/>
                </a:solidFill>
              </a:defRPr>
            </a:lvl9pPr>
          </a:lstStyle>
          <a:p>
            <a:endParaRPr/>
          </a:p>
        </p:txBody>
      </p:sp>
      <p:sp>
        <p:nvSpPr>
          <p:cNvPr id="33" name="Google Shape;33;p16"/>
          <p:cNvSpPr txBox="1">
            <a:spLocks noGrp="1"/>
          </p:cNvSpPr>
          <p:nvPr>
            <p:ph type="sldNum" idx="12"/>
          </p:nvPr>
        </p:nvSpPr>
        <p:spPr>
          <a:xfrm>
            <a:off x="11209167" y="6301867"/>
            <a:ext cx="881200" cy="720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rgbClr val="19BEC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rgbClr val="19BEC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rgbClr val="19BEC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rgbClr val="19BEC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rgbClr val="19BEC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rgbClr val="19BEC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rgbClr val="19BEC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rgbClr val="19BEC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rgbClr val="19BECF"/>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419401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text + right image">
  <p:cSld name="Title + text + right image">
    <p:spTree>
      <p:nvGrpSpPr>
        <p:cNvPr id="1" name="Shape 23"/>
        <p:cNvGrpSpPr/>
        <p:nvPr/>
      </p:nvGrpSpPr>
      <p:grpSpPr>
        <a:xfrm>
          <a:off x="0" y="0"/>
          <a:ext cx="0" cy="0"/>
          <a:chOff x="0" y="0"/>
          <a:chExt cx="0" cy="0"/>
        </a:xfrm>
      </p:grpSpPr>
      <p:sp>
        <p:nvSpPr>
          <p:cNvPr id="24" name="Google Shape;24;p14"/>
          <p:cNvSpPr txBox="1">
            <a:spLocks noGrp="1"/>
          </p:cNvSpPr>
          <p:nvPr>
            <p:ph type="body" idx="1"/>
          </p:nvPr>
        </p:nvSpPr>
        <p:spPr>
          <a:xfrm>
            <a:off x="816000" y="1536633"/>
            <a:ext cx="5280000" cy="4560000"/>
          </a:xfrm>
          <a:prstGeom prst="rect">
            <a:avLst/>
          </a:prstGeom>
          <a:noFill/>
          <a:ln>
            <a:noFill/>
          </a:ln>
        </p:spPr>
        <p:txBody>
          <a:bodyPr spcFirstLastPara="1" wrap="square" lIns="0" tIns="0" rIns="0" bIns="0" anchor="t" anchorCtr="0">
            <a:noAutofit/>
          </a:bodyPr>
          <a:lstStyle>
            <a:lvl1pPr marL="609585" lvl="0" indent="-431789" algn="l">
              <a:lnSpc>
                <a:spcPct val="115000"/>
              </a:lnSpc>
              <a:spcBef>
                <a:spcPts val="0"/>
              </a:spcBef>
              <a:spcAft>
                <a:spcPts val="0"/>
              </a:spcAft>
              <a:buClr>
                <a:srgbClr val="385561"/>
              </a:buClr>
              <a:buSzPts val="1500"/>
              <a:buChar char="●"/>
              <a:defRPr sz="2000">
                <a:solidFill>
                  <a:srgbClr val="385561"/>
                </a:solidFill>
              </a:defRPr>
            </a:lvl1pPr>
            <a:lvl2pPr marL="1219170" lvl="1" indent="-423323" algn="l">
              <a:lnSpc>
                <a:spcPct val="115000"/>
              </a:lnSpc>
              <a:spcBef>
                <a:spcPts val="2133"/>
              </a:spcBef>
              <a:spcAft>
                <a:spcPts val="0"/>
              </a:spcAft>
              <a:buClr>
                <a:srgbClr val="385561"/>
              </a:buClr>
              <a:buSzPts val="1400"/>
              <a:buChar char="–"/>
              <a:defRPr sz="1867">
                <a:solidFill>
                  <a:srgbClr val="385561"/>
                </a:solidFill>
              </a:defRPr>
            </a:lvl2pPr>
            <a:lvl3pPr marL="1828754" lvl="2" indent="-423323" algn="l">
              <a:lnSpc>
                <a:spcPct val="115000"/>
              </a:lnSpc>
              <a:spcBef>
                <a:spcPts val="2133"/>
              </a:spcBef>
              <a:spcAft>
                <a:spcPts val="0"/>
              </a:spcAft>
              <a:buClr>
                <a:srgbClr val="385561"/>
              </a:buClr>
              <a:buSzPts val="1400"/>
              <a:buChar char="○"/>
              <a:defRPr sz="1867">
                <a:solidFill>
                  <a:srgbClr val="385561"/>
                </a:solidFill>
              </a:defRPr>
            </a:lvl3pPr>
            <a:lvl4pPr marL="2438339" lvl="3" indent="-423323" algn="l">
              <a:lnSpc>
                <a:spcPct val="115000"/>
              </a:lnSpc>
              <a:spcBef>
                <a:spcPts val="2133"/>
              </a:spcBef>
              <a:spcAft>
                <a:spcPts val="0"/>
              </a:spcAft>
              <a:buClr>
                <a:srgbClr val="385561"/>
              </a:buClr>
              <a:buSzPts val="1400"/>
              <a:buChar char="•"/>
              <a:defRPr sz="1867">
                <a:solidFill>
                  <a:srgbClr val="385561"/>
                </a:solidFill>
              </a:defRPr>
            </a:lvl4pPr>
            <a:lvl5pPr marL="3047924" lvl="4" indent="-423323" algn="l">
              <a:lnSpc>
                <a:spcPct val="115000"/>
              </a:lnSpc>
              <a:spcBef>
                <a:spcPts val="2133"/>
              </a:spcBef>
              <a:spcAft>
                <a:spcPts val="0"/>
              </a:spcAft>
              <a:buClr>
                <a:srgbClr val="385561"/>
              </a:buClr>
              <a:buSzPts val="1400"/>
              <a:buChar char="•"/>
              <a:defRPr sz="1867">
                <a:solidFill>
                  <a:srgbClr val="385561"/>
                </a:solidFill>
              </a:defRPr>
            </a:lvl5pPr>
            <a:lvl6pPr marL="3657509" lvl="5" indent="-423323" algn="l">
              <a:lnSpc>
                <a:spcPct val="115000"/>
              </a:lnSpc>
              <a:spcBef>
                <a:spcPts val="2133"/>
              </a:spcBef>
              <a:spcAft>
                <a:spcPts val="0"/>
              </a:spcAft>
              <a:buClr>
                <a:srgbClr val="385561"/>
              </a:buClr>
              <a:buSzPts val="1400"/>
              <a:buChar char="•"/>
              <a:defRPr sz="1867">
                <a:solidFill>
                  <a:srgbClr val="385561"/>
                </a:solidFill>
              </a:defRPr>
            </a:lvl6pPr>
            <a:lvl7pPr marL="4267093" lvl="6" indent="-423323" algn="l">
              <a:lnSpc>
                <a:spcPct val="115000"/>
              </a:lnSpc>
              <a:spcBef>
                <a:spcPts val="2133"/>
              </a:spcBef>
              <a:spcAft>
                <a:spcPts val="0"/>
              </a:spcAft>
              <a:buClr>
                <a:srgbClr val="385561"/>
              </a:buClr>
              <a:buSzPts val="1400"/>
              <a:buChar char="•"/>
              <a:defRPr sz="1867">
                <a:solidFill>
                  <a:srgbClr val="385561"/>
                </a:solidFill>
              </a:defRPr>
            </a:lvl7pPr>
            <a:lvl8pPr marL="4876678" lvl="7" indent="-423323" algn="l">
              <a:lnSpc>
                <a:spcPct val="115000"/>
              </a:lnSpc>
              <a:spcBef>
                <a:spcPts val="2133"/>
              </a:spcBef>
              <a:spcAft>
                <a:spcPts val="0"/>
              </a:spcAft>
              <a:buClr>
                <a:srgbClr val="385561"/>
              </a:buClr>
              <a:buSzPts val="1400"/>
              <a:buChar char="•"/>
              <a:defRPr sz="1867">
                <a:solidFill>
                  <a:srgbClr val="385561"/>
                </a:solidFill>
              </a:defRPr>
            </a:lvl8pPr>
            <a:lvl9pPr marL="5486263" lvl="8" indent="-423323" algn="l">
              <a:lnSpc>
                <a:spcPct val="115000"/>
              </a:lnSpc>
              <a:spcBef>
                <a:spcPts val="2133"/>
              </a:spcBef>
              <a:spcAft>
                <a:spcPts val="2133"/>
              </a:spcAft>
              <a:buClr>
                <a:srgbClr val="385561"/>
              </a:buClr>
              <a:buSzPts val="1400"/>
              <a:buChar char="•"/>
              <a:defRPr sz="1867">
                <a:solidFill>
                  <a:srgbClr val="385561"/>
                </a:solidFill>
              </a:defRPr>
            </a:lvl9pPr>
          </a:lstStyle>
          <a:p>
            <a:endParaRPr/>
          </a:p>
        </p:txBody>
      </p:sp>
      <p:sp>
        <p:nvSpPr>
          <p:cNvPr id="25" name="Google Shape;25;p14"/>
          <p:cNvSpPr txBox="1">
            <a:spLocks noGrp="1"/>
          </p:cNvSpPr>
          <p:nvPr>
            <p:ph type="title"/>
          </p:nvPr>
        </p:nvSpPr>
        <p:spPr>
          <a:xfrm>
            <a:off x="816000" y="583833"/>
            <a:ext cx="5280000" cy="772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B0D9"/>
              </a:buClr>
              <a:buSzPts val="2000"/>
              <a:buNone/>
              <a:defRPr sz="2667" b="1">
                <a:solidFill>
                  <a:srgbClr val="00B0D9"/>
                </a:solidFill>
              </a:defRPr>
            </a:lvl1pPr>
            <a:lvl2pPr lvl="1" algn="l">
              <a:lnSpc>
                <a:spcPct val="100000"/>
              </a:lnSpc>
              <a:spcBef>
                <a:spcPts val="0"/>
              </a:spcBef>
              <a:spcAft>
                <a:spcPts val="0"/>
              </a:spcAft>
              <a:buClr>
                <a:srgbClr val="00B0D9"/>
              </a:buClr>
              <a:buSzPts val="2800"/>
              <a:buNone/>
              <a:defRPr sz="3733" b="1">
                <a:solidFill>
                  <a:srgbClr val="00B0D9"/>
                </a:solidFill>
              </a:defRPr>
            </a:lvl2pPr>
            <a:lvl3pPr lvl="2" algn="l">
              <a:lnSpc>
                <a:spcPct val="100000"/>
              </a:lnSpc>
              <a:spcBef>
                <a:spcPts val="0"/>
              </a:spcBef>
              <a:spcAft>
                <a:spcPts val="0"/>
              </a:spcAft>
              <a:buClr>
                <a:srgbClr val="00B0D9"/>
              </a:buClr>
              <a:buSzPts val="2800"/>
              <a:buNone/>
              <a:defRPr sz="3733" b="1">
                <a:solidFill>
                  <a:srgbClr val="00B0D9"/>
                </a:solidFill>
              </a:defRPr>
            </a:lvl3pPr>
            <a:lvl4pPr lvl="3" algn="l">
              <a:lnSpc>
                <a:spcPct val="100000"/>
              </a:lnSpc>
              <a:spcBef>
                <a:spcPts val="0"/>
              </a:spcBef>
              <a:spcAft>
                <a:spcPts val="0"/>
              </a:spcAft>
              <a:buClr>
                <a:srgbClr val="00B0D9"/>
              </a:buClr>
              <a:buSzPts val="2800"/>
              <a:buNone/>
              <a:defRPr sz="3733" b="1">
                <a:solidFill>
                  <a:srgbClr val="00B0D9"/>
                </a:solidFill>
              </a:defRPr>
            </a:lvl4pPr>
            <a:lvl5pPr lvl="4" algn="l">
              <a:lnSpc>
                <a:spcPct val="100000"/>
              </a:lnSpc>
              <a:spcBef>
                <a:spcPts val="0"/>
              </a:spcBef>
              <a:spcAft>
                <a:spcPts val="0"/>
              </a:spcAft>
              <a:buClr>
                <a:srgbClr val="00B0D9"/>
              </a:buClr>
              <a:buSzPts val="2800"/>
              <a:buNone/>
              <a:defRPr sz="3733" b="1">
                <a:solidFill>
                  <a:srgbClr val="00B0D9"/>
                </a:solidFill>
              </a:defRPr>
            </a:lvl5pPr>
            <a:lvl6pPr lvl="5" algn="l">
              <a:lnSpc>
                <a:spcPct val="100000"/>
              </a:lnSpc>
              <a:spcBef>
                <a:spcPts val="0"/>
              </a:spcBef>
              <a:spcAft>
                <a:spcPts val="0"/>
              </a:spcAft>
              <a:buClr>
                <a:srgbClr val="00B0D9"/>
              </a:buClr>
              <a:buSzPts val="2800"/>
              <a:buNone/>
              <a:defRPr sz="3733" b="1">
                <a:solidFill>
                  <a:srgbClr val="00B0D9"/>
                </a:solidFill>
              </a:defRPr>
            </a:lvl6pPr>
            <a:lvl7pPr lvl="6" algn="l">
              <a:lnSpc>
                <a:spcPct val="100000"/>
              </a:lnSpc>
              <a:spcBef>
                <a:spcPts val="0"/>
              </a:spcBef>
              <a:spcAft>
                <a:spcPts val="0"/>
              </a:spcAft>
              <a:buClr>
                <a:srgbClr val="00B0D9"/>
              </a:buClr>
              <a:buSzPts val="2800"/>
              <a:buNone/>
              <a:defRPr sz="3733" b="1">
                <a:solidFill>
                  <a:srgbClr val="00B0D9"/>
                </a:solidFill>
              </a:defRPr>
            </a:lvl7pPr>
            <a:lvl8pPr lvl="7" algn="l">
              <a:lnSpc>
                <a:spcPct val="100000"/>
              </a:lnSpc>
              <a:spcBef>
                <a:spcPts val="0"/>
              </a:spcBef>
              <a:spcAft>
                <a:spcPts val="0"/>
              </a:spcAft>
              <a:buClr>
                <a:srgbClr val="00B0D9"/>
              </a:buClr>
              <a:buSzPts val="2800"/>
              <a:buNone/>
              <a:defRPr sz="3733" b="1">
                <a:solidFill>
                  <a:srgbClr val="00B0D9"/>
                </a:solidFill>
              </a:defRPr>
            </a:lvl8pPr>
            <a:lvl9pPr lvl="8" algn="l">
              <a:lnSpc>
                <a:spcPct val="100000"/>
              </a:lnSpc>
              <a:spcBef>
                <a:spcPts val="0"/>
              </a:spcBef>
              <a:spcAft>
                <a:spcPts val="0"/>
              </a:spcAft>
              <a:buClr>
                <a:srgbClr val="00B0D9"/>
              </a:buClr>
              <a:buSzPts val="2800"/>
              <a:buNone/>
              <a:defRPr sz="3733" b="1">
                <a:solidFill>
                  <a:srgbClr val="00B0D9"/>
                </a:solidFill>
              </a:defRPr>
            </a:lvl9pPr>
          </a:lstStyle>
          <a:p>
            <a:endParaRPr/>
          </a:p>
        </p:txBody>
      </p:sp>
      <p:sp>
        <p:nvSpPr>
          <p:cNvPr id="26" name="Google Shape;26;p14"/>
          <p:cNvSpPr txBox="1">
            <a:spLocks noGrp="1"/>
          </p:cNvSpPr>
          <p:nvPr>
            <p:ph type="sldNum" idx="12"/>
          </p:nvPr>
        </p:nvSpPr>
        <p:spPr>
          <a:xfrm>
            <a:off x="11209167" y="6301867"/>
            <a:ext cx="881200" cy="720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rgbClr val="19BEC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rgbClr val="19BEC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rgbClr val="19BEC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rgbClr val="19BEC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rgbClr val="19BEC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rgbClr val="19BEC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rgbClr val="19BEC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rgbClr val="19BEC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rgbClr val="19BECF"/>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405578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losing slide 1">
  <p:cSld name="Closing slide 1">
    <p:spTree>
      <p:nvGrpSpPr>
        <p:cNvPr id="1" name="Shape 100"/>
        <p:cNvGrpSpPr/>
        <p:nvPr/>
      </p:nvGrpSpPr>
      <p:grpSpPr>
        <a:xfrm>
          <a:off x="0" y="0"/>
          <a:ext cx="0" cy="0"/>
          <a:chOff x="0" y="0"/>
          <a:chExt cx="0" cy="0"/>
        </a:xfrm>
      </p:grpSpPr>
      <p:pic>
        <p:nvPicPr>
          <p:cNvPr id="101" name="Google Shape;101;g13da54afa7c_0_387"/>
          <p:cNvPicPr preferRelativeResize="0"/>
          <p:nvPr/>
        </p:nvPicPr>
        <p:blipFill>
          <a:blip r:embed="rId2">
            <a:alphaModFix/>
          </a:blip>
          <a:stretch>
            <a:fillRect/>
          </a:stretch>
        </p:blipFill>
        <p:spPr>
          <a:xfrm>
            <a:off x="1" y="6280800"/>
            <a:ext cx="12191996" cy="609600"/>
          </a:xfrm>
          <a:prstGeom prst="rect">
            <a:avLst/>
          </a:prstGeom>
          <a:noFill/>
          <a:ln>
            <a:noFill/>
          </a:ln>
        </p:spPr>
      </p:pic>
      <p:pic>
        <p:nvPicPr>
          <p:cNvPr id="102" name="Google Shape;102;g13da54afa7c_0_387"/>
          <p:cNvPicPr preferRelativeResize="0"/>
          <p:nvPr/>
        </p:nvPicPr>
        <p:blipFill>
          <a:blip r:embed="rId3">
            <a:alphaModFix/>
          </a:blip>
          <a:stretch>
            <a:fillRect/>
          </a:stretch>
        </p:blipFill>
        <p:spPr>
          <a:xfrm>
            <a:off x="0" y="0"/>
            <a:ext cx="3120000" cy="6240000"/>
          </a:xfrm>
          <a:prstGeom prst="rect">
            <a:avLst/>
          </a:prstGeom>
          <a:noFill/>
          <a:ln>
            <a:noFill/>
          </a:ln>
        </p:spPr>
      </p:pic>
      <p:sp>
        <p:nvSpPr>
          <p:cNvPr id="103" name="Google Shape;103;g13da54afa7c_0_387"/>
          <p:cNvSpPr txBox="1">
            <a:spLocks noGrp="1"/>
          </p:cNvSpPr>
          <p:nvPr>
            <p:ph type="title"/>
          </p:nvPr>
        </p:nvSpPr>
        <p:spPr>
          <a:xfrm>
            <a:off x="3360000" y="1920000"/>
            <a:ext cx="7920000" cy="1920000"/>
          </a:xfrm>
          <a:prstGeom prst="rect">
            <a:avLst/>
          </a:prstGeom>
        </p:spPr>
        <p:txBody>
          <a:bodyPr spcFirstLastPara="1" wrap="square" lIns="0" tIns="0" rIns="0" bIns="0" anchor="t" anchorCtr="0">
            <a:noAutofit/>
          </a:bodyPr>
          <a:lstStyle>
            <a:lvl1pPr lvl="0" algn="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4" name="Google Shape;104;g13da54afa7c_0_387"/>
          <p:cNvSpPr txBox="1"/>
          <p:nvPr/>
        </p:nvSpPr>
        <p:spPr>
          <a:xfrm>
            <a:off x="3360000" y="5178400"/>
            <a:ext cx="8160000" cy="9600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r>
              <a:rPr lang="en-GB" sz="1867" b="0">
                <a:solidFill>
                  <a:srgbClr val="395561"/>
                </a:solidFill>
              </a:rPr>
              <a:t>www.arena.gov.au</a:t>
            </a:r>
            <a:endParaRPr sz="1867" b="0">
              <a:solidFill>
                <a:srgbClr val="395561"/>
              </a:solidFill>
            </a:endParaRPr>
          </a:p>
        </p:txBody>
      </p:sp>
    </p:spTree>
    <p:extLst>
      <p:ext uri="{BB962C8B-B14F-4D97-AF65-F5344CB8AC3E}">
        <p14:creationId xmlns:p14="http://schemas.microsoft.com/office/powerpoint/2010/main" val="4255456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E296137-1F23-445A-83F2-CD32981621E4}"/>
              </a:ext>
            </a:extLst>
          </p:cNvPr>
          <p:cNvSpPr>
            <a:spLocks noGrp="1"/>
          </p:cNvSpPr>
          <p:nvPr>
            <p:ph sz="quarter" idx="10"/>
          </p:nvPr>
        </p:nvSpPr>
        <p:spPr>
          <a:xfrm>
            <a:off x="338142" y="5873093"/>
            <a:ext cx="2734888" cy="291433"/>
          </a:xfrm>
        </p:spPr>
        <p:txBody>
          <a:bodyPr/>
          <a:lstStyle>
            <a:lvl1pPr>
              <a:defRPr sz="1400">
                <a:solidFill>
                  <a:schemeClr val="tx2"/>
                </a:solidFill>
              </a:defRPr>
            </a:lvl1pPr>
          </a:lstStyle>
          <a:p>
            <a:pPr lvl="0"/>
            <a:r>
              <a:rPr lang="en-US"/>
              <a:t>Click to edit Master text styles</a:t>
            </a:r>
          </a:p>
        </p:txBody>
      </p:sp>
      <p:sp>
        <p:nvSpPr>
          <p:cNvPr id="2" name="Title 1">
            <a:extLst>
              <a:ext uri="{FF2B5EF4-FFF2-40B4-BE49-F238E27FC236}">
                <a16:creationId xmlns:a16="http://schemas.microsoft.com/office/drawing/2014/main" id="{3F50173A-EFBC-4DBE-B9D0-8294C3FF8C9E}"/>
              </a:ext>
            </a:extLst>
          </p:cNvPr>
          <p:cNvSpPr>
            <a:spLocks noGrp="1"/>
          </p:cNvSpPr>
          <p:nvPr>
            <p:ph type="ctrTitle"/>
          </p:nvPr>
        </p:nvSpPr>
        <p:spPr>
          <a:xfrm>
            <a:off x="338142" y="4157663"/>
            <a:ext cx="11521985" cy="1073944"/>
          </a:xfrm>
        </p:spPr>
        <p:txBody>
          <a:bodyPr anchor="b"/>
          <a:lstStyle>
            <a:lvl1pPr algn="l">
              <a:defRPr sz="43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85FBA6B3-1936-44CC-8367-E2310A350772}"/>
              </a:ext>
            </a:extLst>
          </p:cNvPr>
          <p:cNvSpPr>
            <a:spLocks noGrp="1"/>
          </p:cNvSpPr>
          <p:nvPr>
            <p:ph type="subTitle" idx="1"/>
          </p:nvPr>
        </p:nvSpPr>
        <p:spPr>
          <a:xfrm>
            <a:off x="338142" y="5337970"/>
            <a:ext cx="11521985" cy="505618"/>
          </a:xfrm>
        </p:spPr>
        <p:txBody>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2" name="Picture 11">
            <a:extLst>
              <a:ext uri="{FF2B5EF4-FFF2-40B4-BE49-F238E27FC236}">
                <a16:creationId xmlns:a16="http://schemas.microsoft.com/office/drawing/2014/main" id="{FAD36D4F-4753-4D1E-BDA5-75A8BC7707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045700" y="450961"/>
            <a:ext cx="1708691" cy="1708691"/>
          </a:xfrm>
          <a:prstGeom prst="rect">
            <a:avLst/>
          </a:prstGeom>
        </p:spPr>
      </p:pic>
      <p:pic>
        <p:nvPicPr>
          <p:cNvPr id="6" name="Picture 5" descr="A close up of a logo&#10;&#10;Description automatically generated">
            <a:extLst>
              <a:ext uri="{FF2B5EF4-FFF2-40B4-BE49-F238E27FC236}">
                <a16:creationId xmlns:a16="http://schemas.microsoft.com/office/drawing/2014/main" id="{750B87BB-7767-7D4B-B4F5-B03818EB913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6710" t="17074" b="44285"/>
          <a:stretch/>
        </p:blipFill>
        <p:spPr>
          <a:xfrm>
            <a:off x="0" y="0"/>
            <a:ext cx="7683192" cy="6858000"/>
          </a:xfrm>
          <a:prstGeom prst="rect">
            <a:avLst/>
          </a:prstGeom>
        </p:spPr>
      </p:pic>
    </p:spTree>
    <p:extLst>
      <p:ext uri="{BB962C8B-B14F-4D97-AF65-F5344CB8AC3E}">
        <p14:creationId xmlns:p14="http://schemas.microsoft.com/office/powerpoint/2010/main" val="235970602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9C80D-B4F9-4E37-B2BD-04DF0B56E9D7}"/>
              </a:ext>
            </a:extLst>
          </p:cNvPr>
          <p:cNvSpPr>
            <a:spLocks noGrp="1"/>
          </p:cNvSpPr>
          <p:nvPr>
            <p:ph type="title"/>
          </p:nvPr>
        </p:nvSpPr>
        <p:spPr>
          <a:xfrm>
            <a:off x="338141" y="422939"/>
            <a:ext cx="11512229" cy="922954"/>
          </a:xfrm>
        </p:spPr>
        <p:txBody>
          <a:bodyPr/>
          <a:lstStyle>
            <a:lvl1pPr>
              <a:defRPr>
                <a:solidFill>
                  <a:schemeClr val="accent1"/>
                </a:solidFill>
              </a:defRPr>
            </a:lvl1pPr>
          </a:lstStyle>
          <a:p>
            <a:r>
              <a:rPr lang="en-US"/>
              <a:t>Click to edit Master title style</a:t>
            </a:r>
            <a:endParaRPr lang="en-GB"/>
          </a:p>
        </p:txBody>
      </p:sp>
      <p:sp>
        <p:nvSpPr>
          <p:cNvPr id="11" name="Text Placeholder 10">
            <a:extLst>
              <a:ext uri="{FF2B5EF4-FFF2-40B4-BE49-F238E27FC236}">
                <a16:creationId xmlns:a16="http://schemas.microsoft.com/office/drawing/2014/main" id="{26D8F90F-191A-47C9-A367-CA554F3C58FC}"/>
              </a:ext>
            </a:extLst>
          </p:cNvPr>
          <p:cNvSpPr>
            <a:spLocks noGrp="1"/>
          </p:cNvSpPr>
          <p:nvPr>
            <p:ph type="body" sz="quarter" idx="13"/>
          </p:nvPr>
        </p:nvSpPr>
        <p:spPr>
          <a:xfrm>
            <a:off x="338142" y="802432"/>
            <a:ext cx="11512228" cy="768773"/>
          </a:xfrm>
        </p:spPr>
        <p:txBody>
          <a:bodyPr/>
          <a:lstStyle>
            <a:lvl1pPr>
              <a:defRPr sz="2700">
                <a:solidFill>
                  <a:schemeClr val="tx2"/>
                </a:solidFill>
              </a:defRPr>
            </a:lvl1pPr>
          </a:lstStyle>
          <a:p>
            <a:pPr lvl="0"/>
            <a:r>
              <a:rPr lang="en-US"/>
              <a:t>Click to edit Master text styles</a:t>
            </a:r>
          </a:p>
        </p:txBody>
      </p:sp>
      <p:sp>
        <p:nvSpPr>
          <p:cNvPr id="12" name="Content Placeholder 2">
            <a:extLst>
              <a:ext uri="{FF2B5EF4-FFF2-40B4-BE49-F238E27FC236}">
                <a16:creationId xmlns:a16="http://schemas.microsoft.com/office/drawing/2014/main" id="{89ACACD2-8149-4C03-83A2-6FFC8666F5E6}"/>
              </a:ext>
            </a:extLst>
          </p:cNvPr>
          <p:cNvSpPr>
            <a:spLocks noGrp="1"/>
          </p:cNvSpPr>
          <p:nvPr>
            <p:ph idx="1"/>
          </p:nvPr>
        </p:nvSpPr>
        <p:spPr>
          <a:xfrm>
            <a:off x="338143" y="1836262"/>
            <a:ext cx="4418273" cy="3050783"/>
          </a:xfrm>
        </p:spPr>
        <p:txBody>
          <a:bodyPr/>
          <a:lstStyle>
            <a:lvl1pPr>
              <a:defRPr sz="2400">
                <a:solidFill>
                  <a:schemeClr val="accent1"/>
                </a:solidFill>
              </a:defRPr>
            </a:lvl1pPr>
          </a:lstStyle>
          <a:p>
            <a:pPr lvl="0"/>
            <a:r>
              <a:rPr lang="en-US"/>
              <a:t>Click to edit Master text styles</a:t>
            </a:r>
          </a:p>
        </p:txBody>
      </p:sp>
      <p:pic>
        <p:nvPicPr>
          <p:cNvPr id="14" name="Picture 13">
            <a:extLst>
              <a:ext uri="{FF2B5EF4-FFF2-40B4-BE49-F238E27FC236}">
                <a16:creationId xmlns:a16="http://schemas.microsoft.com/office/drawing/2014/main" id="{5D791A0D-3347-42B2-BD3B-992390C63A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57202" y="6462607"/>
            <a:ext cx="493168" cy="189018"/>
          </a:xfrm>
          <a:prstGeom prst="rect">
            <a:avLst/>
          </a:prstGeom>
        </p:spPr>
      </p:pic>
      <p:sp>
        <p:nvSpPr>
          <p:cNvPr id="9" name="Footer Placeholder 4">
            <a:extLst>
              <a:ext uri="{FF2B5EF4-FFF2-40B4-BE49-F238E27FC236}">
                <a16:creationId xmlns:a16="http://schemas.microsoft.com/office/drawing/2014/main" id="{3F96C7B9-CA80-4664-BBB1-F3D5646CDF11}"/>
              </a:ext>
            </a:extLst>
          </p:cNvPr>
          <p:cNvSpPr>
            <a:spLocks noGrp="1"/>
          </p:cNvSpPr>
          <p:nvPr>
            <p:ph type="ftr" sz="quarter" idx="3"/>
          </p:nvPr>
        </p:nvSpPr>
        <p:spPr>
          <a:xfrm>
            <a:off x="590546" y="6555975"/>
            <a:ext cx="2605088" cy="227806"/>
          </a:xfrm>
          <a:prstGeom prst="rect">
            <a:avLst/>
          </a:prstGeom>
        </p:spPr>
        <p:txBody>
          <a:bodyPr vert="horz" lIns="0" tIns="0" rIns="0" bIns="0" rtlCol="0" anchor="ctr"/>
          <a:lstStyle>
            <a:lvl1pPr algn="l">
              <a:defRPr sz="980">
                <a:solidFill>
                  <a:schemeClr val="tx2"/>
                </a:solidFill>
              </a:defRPr>
            </a:lvl1pPr>
          </a:lstStyle>
          <a:p>
            <a:r>
              <a:rPr lang="en-AU"/>
              <a:t>Accelerating clean energy investment</a:t>
            </a:r>
          </a:p>
        </p:txBody>
      </p:sp>
      <p:sp>
        <p:nvSpPr>
          <p:cNvPr id="15" name="Slide Number Placeholder 5">
            <a:extLst>
              <a:ext uri="{FF2B5EF4-FFF2-40B4-BE49-F238E27FC236}">
                <a16:creationId xmlns:a16="http://schemas.microsoft.com/office/drawing/2014/main" id="{B8C4649D-ACEB-4B36-AEE6-75884D4CB3B6}"/>
              </a:ext>
            </a:extLst>
          </p:cNvPr>
          <p:cNvSpPr>
            <a:spLocks noGrp="1"/>
          </p:cNvSpPr>
          <p:nvPr>
            <p:ph type="sldNum" sz="quarter" idx="4"/>
          </p:nvPr>
        </p:nvSpPr>
        <p:spPr>
          <a:xfrm>
            <a:off x="338143" y="6555975"/>
            <a:ext cx="241691" cy="227806"/>
          </a:xfrm>
          <a:prstGeom prst="rect">
            <a:avLst/>
          </a:prstGeom>
        </p:spPr>
        <p:txBody>
          <a:bodyPr vert="horz" lIns="0" tIns="0" rIns="0" bIns="0" rtlCol="0" anchor="ctr"/>
          <a:lstStyle>
            <a:lvl1pPr algn="l">
              <a:defRPr sz="980">
                <a:solidFill>
                  <a:schemeClr val="accent3"/>
                </a:solidFill>
              </a:defRPr>
            </a:lvl1pPr>
          </a:lstStyle>
          <a:p>
            <a:fld id="{CEFBC0A0-4D3F-4FFE-A3C1-D06B5F944720}" type="slidenum">
              <a:rPr lang="en-GB" smtClean="0"/>
              <a:pPr/>
              <a:t>‹#›</a:t>
            </a:fld>
            <a:endParaRPr lang="en-GB"/>
          </a:p>
        </p:txBody>
      </p:sp>
      <p:sp>
        <p:nvSpPr>
          <p:cNvPr id="6" name="Text Placeholder 5">
            <a:extLst>
              <a:ext uri="{FF2B5EF4-FFF2-40B4-BE49-F238E27FC236}">
                <a16:creationId xmlns:a16="http://schemas.microsoft.com/office/drawing/2014/main" id="{48CAA375-5BD3-457E-8B1B-EF71AC5894AC}"/>
              </a:ext>
            </a:extLst>
          </p:cNvPr>
          <p:cNvSpPr>
            <a:spLocks noGrp="1"/>
          </p:cNvSpPr>
          <p:nvPr>
            <p:ph type="body" sz="quarter" idx="14"/>
          </p:nvPr>
        </p:nvSpPr>
        <p:spPr>
          <a:xfrm>
            <a:off x="5025251" y="1836262"/>
            <a:ext cx="6825119" cy="4480014"/>
          </a:xfrm>
        </p:spPr>
        <p:txBody>
          <a:bodyPr/>
          <a:lstStyle>
            <a:lvl1pPr marL="216000" indent="-216000">
              <a:buFont typeface="Arial" panose="020B0604020202020204" pitchFamily="34" charset="0"/>
              <a:buChar char="•"/>
              <a:defRPr>
                <a:solidFill>
                  <a:schemeClr val="tx2"/>
                </a:solidFill>
              </a:defRPr>
            </a:lvl1pPr>
            <a:lvl2pPr marL="431800" indent="-215900">
              <a:buFont typeface="Arial" panose="020B0604020202020204" pitchFamily="34" charset="0"/>
              <a:buChar char="-"/>
              <a:defRPr/>
            </a:lvl2pPr>
            <a:lvl3pPr marL="0" indent="0">
              <a:buNone/>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008327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9C80D-B4F9-4E37-B2BD-04DF0B56E9D7}"/>
              </a:ext>
            </a:extLst>
          </p:cNvPr>
          <p:cNvSpPr>
            <a:spLocks noGrp="1"/>
          </p:cNvSpPr>
          <p:nvPr>
            <p:ph type="title"/>
          </p:nvPr>
        </p:nvSpPr>
        <p:spPr>
          <a:xfrm>
            <a:off x="338142" y="257178"/>
            <a:ext cx="11512227" cy="1021553"/>
          </a:xfrm>
        </p:spPr>
        <p:txBody>
          <a:bodyPr/>
          <a:lstStyle>
            <a:lvl1pPr>
              <a:defRPr>
                <a:solidFill>
                  <a:schemeClr val="accent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767DA38-5024-4B77-A7D2-98C67584865B}"/>
              </a:ext>
            </a:extLst>
          </p:cNvPr>
          <p:cNvSpPr>
            <a:spLocks noGrp="1"/>
          </p:cNvSpPr>
          <p:nvPr>
            <p:ph idx="1"/>
          </p:nvPr>
        </p:nvSpPr>
        <p:spPr>
          <a:xfrm>
            <a:off x="338144" y="1886346"/>
            <a:ext cx="11520482" cy="4433097"/>
          </a:xfrm>
        </p:spPr>
        <p:txBody>
          <a:bodyPr/>
          <a:lstStyle>
            <a:lvl1pPr>
              <a:defRPr>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26D8F90F-191A-47C9-A367-CA554F3C58FC}"/>
              </a:ext>
            </a:extLst>
          </p:cNvPr>
          <p:cNvSpPr>
            <a:spLocks noGrp="1"/>
          </p:cNvSpPr>
          <p:nvPr>
            <p:ph type="body" sz="quarter" idx="13"/>
          </p:nvPr>
        </p:nvSpPr>
        <p:spPr>
          <a:xfrm>
            <a:off x="338143" y="664363"/>
            <a:ext cx="11512226" cy="850900"/>
          </a:xfrm>
        </p:spPr>
        <p:txBody>
          <a:bodyPr/>
          <a:lstStyle>
            <a:lvl1pPr>
              <a:defRPr sz="2700">
                <a:solidFill>
                  <a:schemeClr val="tx2"/>
                </a:solidFill>
              </a:defRPr>
            </a:lvl1pPr>
          </a:lstStyle>
          <a:p>
            <a:pPr lvl="0"/>
            <a:r>
              <a:rPr lang="en-US"/>
              <a:t>Click to edit Master text styles</a:t>
            </a:r>
          </a:p>
        </p:txBody>
      </p:sp>
      <p:sp>
        <p:nvSpPr>
          <p:cNvPr id="8" name="Footer Placeholder 4">
            <a:extLst>
              <a:ext uri="{FF2B5EF4-FFF2-40B4-BE49-F238E27FC236}">
                <a16:creationId xmlns:a16="http://schemas.microsoft.com/office/drawing/2014/main" id="{52E1DD8C-22E5-4FE1-80BB-C0D160CDDDAA}"/>
              </a:ext>
            </a:extLst>
          </p:cNvPr>
          <p:cNvSpPr>
            <a:spLocks noGrp="1"/>
          </p:cNvSpPr>
          <p:nvPr>
            <p:ph type="ftr" sz="quarter" idx="3"/>
          </p:nvPr>
        </p:nvSpPr>
        <p:spPr>
          <a:xfrm>
            <a:off x="590546" y="6555975"/>
            <a:ext cx="2605088" cy="227806"/>
          </a:xfrm>
          <a:prstGeom prst="rect">
            <a:avLst/>
          </a:prstGeom>
        </p:spPr>
        <p:txBody>
          <a:bodyPr vert="horz" lIns="0" tIns="0" rIns="0" bIns="0" rtlCol="0" anchor="ctr"/>
          <a:lstStyle>
            <a:lvl1pPr algn="l">
              <a:defRPr sz="980">
                <a:solidFill>
                  <a:schemeClr val="tx2"/>
                </a:solidFill>
              </a:defRPr>
            </a:lvl1pPr>
          </a:lstStyle>
          <a:p>
            <a:r>
              <a:rPr lang="en-AU"/>
              <a:t>Accelerating clean energy investment</a:t>
            </a:r>
          </a:p>
        </p:txBody>
      </p:sp>
      <p:sp>
        <p:nvSpPr>
          <p:cNvPr id="12" name="Slide Number Placeholder 5">
            <a:extLst>
              <a:ext uri="{FF2B5EF4-FFF2-40B4-BE49-F238E27FC236}">
                <a16:creationId xmlns:a16="http://schemas.microsoft.com/office/drawing/2014/main" id="{D3EB9119-20FA-4B9C-9C99-8799627DDE5E}"/>
              </a:ext>
            </a:extLst>
          </p:cNvPr>
          <p:cNvSpPr>
            <a:spLocks noGrp="1"/>
          </p:cNvSpPr>
          <p:nvPr>
            <p:ph type="sldNum" sz="quarter" idx="4"/>
          </p:nvPr>
        </p:nvSpPr>
        <p:spPr>
          <a:xfrm>
            <a:off x="338143" y="6555975"/>
            <a:ext cx="241691" cy="227806"/>
          </a:xfrm>
          <a:prstGeom prst="rect">
            <a:avLst/>
          </a:prstGeom>
        </p:spPr>
        <p:txBody>
          <a:bodyPr vert="horz" lIns="0" tIns="0" rIns="0" bIns="0" rtlCol="0" anchor="ctr"/>
          <a:lstStyle>
            <a:lvl1pPr algn="l">
              <a:defRPr sz="980">
                <a:solidFill>
                  <a:schemeClr val="accent3"/>
                </a:solidFill>
              </a:defRPr>
            </a:lvl1pPr>
          </a:lstStyle>
          <a:p>
            <a:fld id="{CEFBC0A0-4D3F-4FFE-A3C1-D06B5F944720}" type="slidenum">
              <a:rPr lang="en-GB" smtClean="0"/>
              <a:pPr/>
              <a:t>‹#›</a:t>
            </a:fld>
            <a:endParaRPr lang="en-GB"/>
          </a:p>
        </p:txBody>
      </p:sp>
      <p:pic>
        <p:nvPicPr>
          <p:cNvPr id="10" name="Picture 9">
            <a:extLst>
              <a:ext uri="{FF2B5EF4-FFF2-40B4-BE49-F238E27FC236}">
                <a16:creationId xmlns:a16="http://schemas.microsoft.com/office/drawing/2014/main" id="{09C42000-35CC-4DB8-B60A-7CC7EB024FC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57202" y="6462607"/>
            <a:ext cx="493168" cy="189018"/>
          </a:xfrm>
          <a:prstGeom prst="rect">
            <a:avLst/>
          </a:prstGeom>
        </p:spPr>
      </p:pic>
    </p:spTree>
    <p:extLst>
      <p:ext uri="{BB962C8B-B14F-4D97-AF65-F5344CB8AC3E}">
        <p14:creationId xmlns:p14="http://schemas.microsoft.com/office/powerpoint/2010/main" val="2220742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CB8D9-8624-4B25-A3B6-221A88B81356}"/>
              </a:ext>
            </a:extLst>
          </p:cNvPr>
          <p:cNvSpPr>
            <a:spLocks noGrp="1"/>
          </p:cNvSpPr>
          <p:nvPr>
            <p:ph type="title"/>
          </p:nvPr>
        </p:nvSpPr>
        <p:spPr>
          <a:xfrm>
            <a:off x="838200" y="365126"/>
            <a:ext cx="10515600" cy="739056"/>
          </a:xfrm>
        </p:spPr>
        <p:txBody>
          <a:bodyPr>
            <a:noAutofit/>
          </a:bodyPr>
          <a:lstStyle>
            <a:lvl1pPr>
              <a:defRPr sz="3200">
                <a:latin typeface="Arial" panose="020B0604020202020204" pitchFamily="34" charset="0"/>
                <a:cs typeface="Arial" panose="020B0604020202020204" pitchFamily="34" charset="0"/>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62F0F0E-9D59-4681-A1D7-015D9D5D8F18}"/>
              </a:ext>
            </a:extLst>
          </p:cNvPr>
          <p:cNvSpPr>
            <a:spLocks noGrp="1"/>
          </p:cNvSpPr>
          <p:nvPr>
            <p:ph idx="1"/>
          </p:nvPr>
        </p:nvSpPr>
        <p:spPr>
          <a:xfrm>
            <a:off x="838200" y="1362974"/>
            <a:ext cx="10515600" cy="4378373"/>
          </a:xfrm>
        </p:spPr>
        <p:txBody>
          <a:bodyPr>
            <a:normAutofit/>
          </a:bodyPr>
          <a:lstStyle>
            <a:lvl1pPr>
              <a:lnSpc>
                <a:spcPct val="120000"/>
              </a:lnSpc>
              <a:defRPr sz="2000">
                <a:latin typeface="Arial" panose="020B0604020202020204" pitchFamily="34" charset="0"/>
                <a:cs typeface="Arial" panose="020B0604020202020204" pitchFamily="34" charset="0"/>
              </a:defRPr>
            </a:lvl1pPr>
            <a:lvl2pPr marL="542925" indent="-180975">
              <a:lnSpc>
                <a:spcPct val="120000"/>
              </a:lnSpc>
              <a:buFont typeface="Wingdings" panose="05000000000000000000" pitchFamily="2" charset="2"/>
              <a:buChar char="§"/>
              <a:defRPr sz="1800">
                <a:latin typeface="Arial" panose="020B0604020202020204" pitchFamily="34" charset="0"/>
                <a:cs typeface="Arial" panose="020B0604020202020204" pitchFamily="34" charset="0"/>
              </a:defRPr>
            </a:lvl2pPr>
            <a:lvl3pPr marL="893763" indent="-180975">
              <a:lnSpc>
                <a:spcPct val="120000"/>
              </a:lnSpc>
              <a:buFont typeface="Wingdings" panose="05000000000000000000" pitchFamily="2" charset="2"/>
              <a:buChar char="Ø"/>
              <a:defRPr sz="1600">
                <a:latin typeface="Arial" panose="020B0604020202020204" pitchFamily="34" charset="0"/>
                <a:cs typeface="Arial" panose="020B0604020202020204" pitchFamily="34" charset="0"/>
              </a:defRPr>
            </a:lvl3pPr>
            <a:lvl4pPr marL="1254125" indent="-180975">
              <a:lnSpc>
                <a:spcPct val="120000"/>
              </a:lnSpc>
              <a:buFont typeface="Courier New" panose="02070309020205020404" pitchFamily="49" charset="0"/>
              <a:buChar char="o"/>
              <a:defRPr sz="1400">
                <a:latin typeface="Arial" panose="020B0604020202020204" pitchFamily="34" charset="0"/>
                <a:cs typeface="Arial" panose="020B0604020202020204" pitchFamily="34" charset="0"/>
              </a:defRPr>
            </a:lvl4pPr>
            <a:lvl5pPr marL="1616075" indent="-180975">
              <a:lnSpc>
                <a:spcPct val="120000"/>
              </a:lnSpc>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52166CA-2A63-414B-9300-A207E2DB57F9}"/>
              </a:ext>
            </a:extLst>
          </p:cNvPr>
          <p:cNvSpPr>
            <a:spLocks noGrp="1"/>
          </p:cNvSpPr>
          <p:nvPr>
            <p:ph type="dt" sz="half" idx="10"/>
          </p:nvPr>
        </p:nvSpPr>
        <p:spPr/>
        <p:txBody>
          <a:bodyPr/>
          <a:lstStyle>
            <a:lvl1pPr>
              <a:defRPr sz="1100">
                <a:latin typeface="Arial" panose="020B0604020202020204" pitchFamily="34" charset="0"/>
                <a:cs typeface="Arial" panose="020B0604020202020204" pitchFamily="34" charset="0"/>
              </a:defRPr>
            </a:lvl1pPr>
          </a:lstStyle>
          <a:p>
            <a:fld id="{64D58639-F527-4CF3-BCE4-B12957096293}" type="datetime1">
              <a:rPr lang="en-AU" smtClean="0"/>
              <a:t>19/08/2022</a:t>
            </a:fld>
            <a:endParaRPr lang="en-AU"/>
          </a:p>
        </p:txBody>
      </p:sp>
      <p:sp>
        <p:nvSpPr>
          <p:cNvPr id="5" name="Footer Placeholder 4">
            <a:extLst>
              <a:ext uri="{FF2B5EF4-FFF2-40B4-BE49-F238E27FC236}">
                <a16:creationId xmlns:a16="http://schemas.microsoft.com/office/drawing/2014/main" id="{244DEE04-2653-47A2-974E-FA0AC3CDD6A2}"/>
              </a:ext>
            </a:extLst>
          </p:cNvPr>
          <p:cNvSpPr>
            <a:spLocks noGrp="1"/>
          </p:cNvSpPr>
          <p:nvPr>
            <p:ph type="ftr" sz="quarter" idx="11"/>
          </p:nvPr>
        </p:nvSpPr>
        <p:spPr/>
        <p:txBody>
          <a:bodyPr/>
          <a:lstStyle>
            <a:lvl1pPr>
              <a:defRPr sz="1100">
                <a:latin typeface="Arial" panose="020B0604020202020204" pitchFamily="34" charset="0"/>
                <a:cs typeface="Arial" panose="020B0604020202020204" pitchFamily="34" charset="0"/>
              </a:defRPr>
            </a:lvl1pPr>
          </a:lstStyle>
          <a:p>
            <a:endParaRPr lang="en-AU"/>
          </a:p>
        </p:txBody>
      </p:sp>
      <p:sp>
        <p:nvSpPr>
          <p:cNvPr id="6" name="Slide Number Placeholder 5">
            <a:extLst>
              <a:ext uri="{FF2B5EF4-FFF2-40B4-BE49-F238E27FC236}">
                <a16:creationId xmlns:a16="http://schemas.microsoft.com/office/drawing/2014/main" id="{994E8AD9-963F-45EB-A641-E71D18B710A2}"/>
              </a:ext>
            </a:extLst>
          </p:cNvPr>
          <p:cNvSpPr>
            <a:spLocks noGrp="1"/>
          </p:cNvSpPr>
          <p:nvPr>
            <p:ph type="sldNum" sz="quarter" idx="12"/>
          </p:nvPr>
        </p:nvSpPr>
        <p:spPr/>
        <p:txBody>
          <a:bodyPr/>
          <a:lstStyle>
            <a:lvl1pPr>
              <a:defRPr sz="1100">
                <a:latin typeface="Arial" panose="020B0604020202020204" pitchFamily="34" charset="0"/>
                <a:cs typeface="Arial" panose="020B0604020202020204" pitchFamily="34" charset="0"/>
              </a:defRPr>
            </a:lvl1pPr>
          </a:lstStyle>
          <a:p>
            <a:fld id="{E8B1CB76-8A02-4346-9F56-401C4A481C6E}" type="slidenum">
              <a:rPr lang="en-AU" smtClean="0"/>
              <a:pPr/>
              <a:t>‹#›</a:t>
            </a:fld>
            <a:endParaRPr lang="en-AU"/>
          </a:p>
        </p:txBody>
      </p:sp>
    </p:spTree>
    <p:extLst>
      <p:ext uri="{BB962C8B-B14F-4D97-AF65-F5344CB8AC3E}">
        <p14:creationId xmlns:p14="http://schemas.microsoft.com/office/powerpoint/2010/main" val="2135463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9C80D-B4F9-4E37-B2BD-04DF0B56E9D7}"/>
              </a:ext>
            </a:extLst>
          </p:cNvPr>
          <p:cNvSpPr>
            <a:spLocks noGrp="1"/>
          </p:cNvSpPr>
          <p:nvPr>
            <p:ph type="title"/>
          </p:nvPr>
        </p:nvSpPr>
        <p:spPr>
          <a:xfrm>
            <a:off x="338142" y="257178"/>
            <a:ext cx="4289841" cy="1021553"/>
          </a:xfrm>
        </p:spPr>
        <p:txBody>
          <a:bodyPr/>
          <a:lstStyle>
            <a:lvl1pPr>
              <a:defRPr>
                <a:solidFill>
                  <a:schemeClr val="accent1"/>
                </a:solidFill>
              </a:defRPr>
            </a:lvl1pPr>
          </a:lstStyle>
          <a:p>
            <a:r>
              <a:rPr lang="en-US"/>
              <a:t>Click to edit Master title style</a:t>
            </a:r>
            <a:endParaRPr lang="en-GB"/>
          </a:p>
        </p:txBody>
      </p:sp>
      <p:sp>
        <p:nvSpPr>
          <p:cNvPr id="11" name="Text Placeholder 10">
            <a:extLst>
              <a:ext uri="{FF2B5EF4-FFF2-40B4-BE49-F238E27FC236}">
                <a16:creationId xmlns:a16="http://schemas.microsoft.com/office/drawing/2014/main" id="{26D8F90F-191A-47C9-A367-CA554F3C58FC}"/>
              </a:ext>
            </a:extLst>
          </p:cNvPr>
          <p:cNvSpPr>
            <a:spLocks noGrp="1"/>
          </p:cNvSpPr>
          <p:nvPr>
            <p:ph type="body" sz="quarter" idx="13"/>
          </p:nvPr>
        </p:nvSpPr>
        <p:spPr>
          <a:xfrm>
            <a:off x="338142" y="664363"/>
            <a:ext cx="4288669" cy="850900"/>
          </a:xfrm>
        </p:spPr>
        <p:txBody>
          <a:bodyPr/>
          <a:lstStyle>
            <a:lvl1pPr>
              <a:defRPr sz="2700">
                <a:solidFill>
                  <a:schemeClr val="tx2"/>
                </a:solidFill>
              </a:defRPr>
            </a:lvl1pPr>
          </a:lstStyle>
          <a:p>
            <a:pPr lvl="0"/>
            <a:r>
              <a:rPr lang="en-US"/>
              <a:t>Click to edit Master text styles</a:t>
            </a:r>
          </a:p>
        </p:txBody>
      </p:sp>
      <p:sp>
        <p:nvSpPr>
          <p:cNvPr id="16" name="Text Placeholder 15">
            <a:extLst>
              <a:ext uri="{FF2B5EF4-FFF2-40B4-BE49-F238E27FC236}">
                <a16:creationId xmlns:a16="http://schemas.microsoft.com/office/drawing/2014/main" id="{DCAB171D-1159-4395-9685-44C7932FE723}"/>
              </a:ext>
            </a:extLst>
          </p:cNvPr>
          <p:cNvSpPr>
            <a:spLocks noGrp="1"/>
          </p:cNvSpPr>
          <p:nvPr>
            <p:ph type="body" sz="quarter" idx="15"/>
          </p:nvPr>
        </p:nvSpPr>
        <p:spPr>
          <a:xfrm>
            <a:off x="5017292" y="257178"/>
            <a:ext cx="6836400" cy="6044400"/>
          </a:xfrm>
        </p:spPr>
        <p:txBody>
          <a:bodyPr/>
          <a:lstStyle>
            <a:lvl1pPr>
              <a:defRPr>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4">
            <a:extLst>
              <a:ext uri="{FF2B5EF4-FFF2-40B4-BE49-F238E27FC236}">
                <a16:creationId xmlns:a16="http://schemas.microsoft.com/office/drawing/2014/main" id="{CE3A2A1E-E03C-44B0-9DC9-485DE2D49FC2}"/>
              </a:ext>
            </a:extLst>
          </p:cNvPr>
          <p:cNvSpPr>
            <a:spLocks noGrp="1"/>
          </p:cNvSpPr>
          <p:nvPr>
            <p:ph type="ftr" sz="quarter" idx="3"/>
          </p:nvPr>
        </p:nvSpPr>
        <p:spPr>
          <a:xfrm>
            <a:off x="590546" y="6555975"/>
            <a:ext cx="2605088" cy="227806"/>
          </a:xfrm>
          <a:prstGeom prst="rect">
            <a:avLst/>
          </a:prstGeom>
        </p:spPr>
        <p:txBody>
          <a:bodyPr vert="horz" lIns="0" tIns="0" rIns="0" bIns="0" rtlCol="0" anchor="ctr"/>
          <a:lstStyle>
            <a:lvl1pPr algn="l">
              <a:defRPr sz="980">
                <a:solidFill>
                  <a:schemeClr val="tx2"/>
                </a:solidFill>
              </a:defRPr>
            </a:lvl1pPr>
          </a:lstStyle>
          <a:p>
            <a:r>
              <a:rPr lang="en-AU"/>
              <a:t>Accelerating clean energy investment</a:t>
            </a:r>
          </a:p>
        </p:txBody>
      </p:sp>
      <p:sp>
        <p:nvSpPr>
          <p:cNvPr id="10" name="Slide Number Placeholder 5">
            <a:extLst>
              <a:ext uri="{FF2B5EF4-FFF2-40B4-BE49-F238E27FC236}">
                <a16:creationId xmlns:a16="http://schemas.microsoft.com/office/drawing/2014/main" id="{353DBFC5-1ABF-4E88-A363-E03AB9EACB60}"/>
              </a:ext>
            </a:extLst>
          </p:cNvPr>
          <p:cNvSpPr>
            <a:spLocks noGrp="1"/>
          </p:cNvSpPr>
          <p:nvPr>
            <p:ph type="sldNum" sz="quarter" idx="4"/>
          </p:nvPr>
        </p:nvSpPr>
        <p:spPr>
          <a:xfrm>
            <a:off x="338143" y="6555975"/>
            <a:ext cx="241691" cy="227806"/>
          </a:xfrm>
          <a:prstGeom prst="rect">
            <a:avLst/>
          </a:prstGeom>
        </p:spPr>
        <p:txBody>
          <a:bodyPr vert="horz" lIns="0" tIns="0" rIns="0" bIns="0" rtlCol="0" anchor="ctr"/>
          <a:lstStyle>
            <a:lvl1pPr algn="l">
              <a:defRPr sz="980">
                <a:solidFill>
                  <a:schemeClr val="accent3"/>
                </a:solidFill>
              </a:defRPr>
            </a:lvl1pPr>
          </a:lstStyle>
          <a:p>
            <a:fld id="{CEFBC0A0-4D3F-4FFE-A3C1-D06B5F944720}" type="slidenum">
              <a:rPr lang="en-GB" smtClean="0"/>
              <a:pPr/>
              <a:t>‹#›</a:t>
            </a:fld>
            <a:endParaRPr lang="en-GB"/>
          </a:p>
        </p:txBody>
      </p:sp>
      <p:pic>
        <p:nvPicPr>
          <p:cNvPr id="12" name="Picture 11">
            <a:extLst>
              <a:ext uri="{FF2B5EF4-FFF2-40B4-BE49-F238E27FC236}">
                <a16:creationId xmlns:a16="http://schemas.microsoft.com/office/drawing/2014/main" id="{12E37D87-3423-4161-9407-34F60EE3D4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57202" y="6462607"/>
            <a:ext cx="493168" cy="189018"/>
          </a:xfrm>
          <a:prstGeom prst="rect">
            <a:avLst/>
          </a:prstGeom>
        </p:spPr>
      </p:pic>
    </p:spTree>
    <p:extLst>
      <p:ext uri="{BB962C8B-B14F-4D97-AF65-F5344CB8AC3E}">
        <p14:creationId xmlns:p14="http://schemas.microsoft.com/office/powerpoint/2010/main" val="456876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13FFC-9FC3-4054-B976-C642D041CF02}"/>
              </a:ext>
            </a:extLst>
          </p:cNvPr>
          <p:cNvSpPr>
            <a:spLocks noGrp="1"/>
          </p:cNvSpPr>
          <p:nvPr>
            <p:ph type="title"/>
          </p:nvPr>
        </p:nvSpPr>
        <p:spPr>
          <a:xfrm>
            <a:off x="338143" y="257178"/>
            <a:ext cx="11501672" cy="1021553"/>
          </a:xfrm>
        </p:spPr>
        <p:txBody>
          <a:bodyPr/>
          <a:lstStyle>
            <a:lvl1pPr>
              <a:defRPr>
                <a:solidFill>
                  <a:schemeClr val="accent1"/>
                </a:solidFill>
              </a:defRPr>
            </a:lvl1pPr>
          </a:lstStyle>
          <a:p>
            <a:r>
              <a:rPr lang="en-US"/>
              <a:t>Click to edit Master title style</a:t>
            </a:r>
            <a:endParaRPr lang="en-GB"/>
          </a:p>
        </p:txBody>
      </p:sp>
      <p:sp>
        <p:nvSpPr>
          <p:cNvPr id="7" name="Text Placeholder 10">
            <a:extLst>
              <a:ext uri="{FF2B5EF4-FFF2-40B4-BE49-F238E27FC236}">
                <a16:creationId xmlns:a16="http://schemas.microsoft.com/office/drawing/2014/main" id="{B81F6DB8-87FD-4780-99B2-C594567BE342}"/>
              </a:ext>
            </a:extLst>
          </p:cNvPr>
          <p:cNvSpPr>
            <a:spLocks noGrp="1"/>
          </p:cNvSpPr>
          <p:nvPr>
            <p:ph type="body" sz="quarter" idx="13"/>
          </p:nvPr>
        </p:nvSpPr>
        <p:spPr>
          <a:xfrm>
            <a:off x="338142" y="664363"/>
            <a:ext cx="11512227" cy="850900"/>
          </a:xfrm>
        </p:spPr>
        <p:txBody>
          <a:bodyPr/>
          <a:lstStyle>
            <a:lvl1pPr>
              <a:defRPr sz="2700">
                <a:solidFill>
                  <a:schemeClr val="tx2"/>
                </a:solidFill>
              </a:defRPr>
            </a:lvl1pPr>
          </a:lstStyle>
          <a:p>
            <a:pPr lvl="0"/>
            <a:r>
              <a:rPr lang="en-US"/>
              <a:t>Click to edit Master text styles</a:t>
            </a:r>
          </a:p>
        </p:txBody>
      </p:sp>
      <p:sp>
        <p:nvSpPr>
          <p:cNvPr id="9" name="Footer Placeholder 4">
            <a:extLst>
              <a:ext uri="{FF2B5EF4-FFF2-40B4-BE49-F238E27FC236}">
                <a16:creationId xmlns:a16="http://schemas.microsoft.com/office/drawing/2014/main" id="{02BA3498-9FAA-4884-A7BC-4285E488A523}"/>
              </a:ext>
            </a:extLst>
          </p:cNvPr>
          <p:cNvSpPr>
            <a:spLocks noGrp="1"/>
          </p:cNvSpPr>
          <p:nvPr>
            <p:ph type="ftr" sz="quarter" idx="3"/>
          </p:nvPr>
        </p:nvSpPr>
        <p:spPr>
          <a:xfrm>
            <a:off x="590546" y="6555975"/>
            <a:ext cx="2605088" cy="227806"/>
          </a:xfrm>
          <a:prstGeom prst="rect">
            <a:avLst/>
          </a:prstGeom>
        </p:spPr>
        <p:txBody>
          <a:bodyPr vert="horz" lIns="0" tIns="0" rIns="0" bIns="0" rtlCol="0" anchor="ctr"/>
          <a:lstStyle>
            <a:lvl1pPr algn="l">
              <a:defRPr sz="980">
                <a:solidFill>
                  <a:schemeClr val="tx2"/>
                </a:solidFill>
              </a:defRPr>
            </a:lvl1pPr>
          </a:lstStyle>
          <a:p>
            <a:r>
              <a:rPr lang="en-AU"/>
              <a:t>Accelerating clean energy investment</a:t>
            </a:r>
          </a:p>
        </p:txBody>
      </p:sp>
      <p:sp>
        <p:nvSpPr>
          <p:cNvPr id="11" name="Slide Number Placeholder 5">
            <a:extLst>
              <a:ext uri="{FF2B5EF4-FFF2-40B4-BE49-F238E27FC236}">
                <a16:creationId xmlns:a16="http://schemas.microsoft.com/office/drawing/2014/main" id="{8DBBF30B-08A8-44B3-B3A6-3FC435DBF7DC}"/>
              </a:ext>
            </a:extLst>
          </p:cNvPr>
          <p:cNvSpPr>
            <a:spLocks noGrp="1"/>
          </p:cNvSpPr>
          <p:nvPr>
            <p:ph type="sldNum" sz="quarter" idx="4"/>
          </p:nvPr>
        </p:nvSpPr>
        <p:spPr>
          <a:xfrm>
            <a:off x="338143" y="6555975"/>
            <a:ext cx="241691" cy="227806"/>
          </a:xfrm>
          <a:prstGeom prst="rect">
            <a:avLst/>
          </a:prstGeom>
        </p:spPr>
        <p:txBody>
          <a:bodyPr vert="horz" lIns="0" tIns="0" rIns="0" bIns="0" rtlCol="0" anchor="ctr"/>
          <a:lstStyle>
            <a:lvl1pPr algn="l">
              <a:defRPr sz="980">
                <a:solidFill>
                  <a:schemeClr val="accent3"/>
                </a:solidFill>
              </a:defRPr>
            </a:lvl1pPr>
          </a:lstStyle>
          <a:p>
            <a:fld id="{CEFBC0A0-4D3F-4FFE-A3C1-D06B5F944720}" type="slidenum">
              <a:rPr lang="en-GB" smtClean="0"/>
              <a:pPr/>
              <a:t>‹#›</a:t>
            </a:fld>
            <a:endParaRPr lang="en-GB"/>
          </a:p>
        </p:txBody>
      </p:sp>
      <p:sp>
        <p:nvSpPr>
          <p:cNvPr id="5" name="Rectangle 4">
            <a:extLst>
              <a:ext uri="{FF2B5EF4-FFF2-40B4-BE49-F238E27FC236}">
                <a16:creationId xmlns:a16="http://schemas.microsoft.com/office/drawing/2014/main" id="{0C8DEF74-A272-44EE-8470-A59B68969894}"/>
              </a:ext>
            </a:extLst>
          </p:cNvPr>
          <p:cNvSpPr/>
          <p:nvPr userDrawn="1"/>
        </p:nvSpPr>
        <p:spPr>
          <a:xfrm>
            <a:off x="338143" y="1921008"/>
            <a:ext cx="3695975" cy="36499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B6DE3990-5502-4C67-891F-9EF3BBB2116E}"/>
              </a:ext>
            </a:extLst>
          </p:cNvPr>
          <p:cNvSpPr>
            <a:spLocks noGrp="1"/>
          </p:cNvSpPr>
          <p:nvPr>
            <p:ph type="body" sz="quarter" idx="14"/>
          </p:nvPr>
        </p:nvSpPr>
        <p:spPr>
          <a:xfrm>
            <a:off x="564946" y="3416296"/>
            <a:ext cx="3238651" cy="2154627"/>
          </a:xfrm>
        </p:spPr>
        <p:txBody>
          <a:bodyPr/>
          <a:lstStyle>
            <a:lvl1pPr>
              <a:spcAft>
                <a:spcPts val="400"/>
              </a:spcAft>
              <a:defRPr sz="1500" b="1">
                <a:solidFill>
                  <a:schemeClr val="tx2"/>
                </a:solidFill>
              </a:defRPr>
            </a:lvl1pPr>
            <a:lvl2pPr marL="216000" indent="-216000">
              <a:spcAft>
                <a:spcPts val="400"/>
              </a:spcAft>
              <a:buClr>
                <a:schemeClr val="tx2"/>
              </a:buClr>
              <a:buFont typeface="Arial" panose="020B0604020202020204" pitchFamily="34" charset="0"/>
              <a:buChar char="•"/>
              <a:defRPr sz="1500">
                <a:solidFill>
                  <a:schemeClr val="accent3"/>
                </a:solidFill>
              </a:defRPr>
            </a:lvl2pPr>
            <a:lvl3pPr marL="432000" indent="-215900">
              <a:spcAft>
                <a:spcPts val="400"/>
              </a:spcAft>
              <a:buClr>
                <a:schemeClr val="tx2"/>
              </a:buClr>
              <a:buFont typeface="Arial" panose="020B0604020202020204" pitchFamily="34" charset="0"/>
              <a:buChar char="-"/>
              <a:defRPr sz="1500">
                <a:solidFill>
                  <a:schemeClr val="accent3"/>
                </a:solidFill>
              </a:defRPr>
            </a:lvl3pPr>
            <a:lvl4pPr marL="648000">
              <a:spcAft>
                <a:spcPts val="400"/>
              </a:spcAft>
              <a:buClr>
                <a:schemeClr val="tx2"/>
              </a:buClr>
              <a:defRPr sz="1500">
                <a:solidFill>
                  <a:schemeClr val="accent3"/>
                </a:solidFill>
              </a:defRPr>
            </a:lvl4pPr>
            <a:lvl5pPr marL="864000">
              <a:spcAft>
                <a:spcPts val="400"/>
              </a:spcAft>
              <a:buClr>
                <a:schemeClr val="tx2"/>
              </a:buClr>
              <a:defRPr sz="15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Picture Placeholder 12">
            <a:extLst>
              <a:ext uri="{FF2B5EF4-FFF2-40B4-BE49-F238E27FC236}">
                <a16:creationId xmlns:a16="http://schemas.microsoft.com/office/drawing/2014/main" id="{74996D85-CCF4-45A2-9019-9DAA1E055911}"/>
              </a:ext>
            </a:extLst>
          </p:cNvPr>
          <p:cNvSpPr>
            <a:spLocks noGrp="1"/>
          </p:cNvSpPr>
          <p:nvPr>
            <p:ph type="pic" sz="quarter" idx="15"/>
          </p:nvPr>
        </p:nvSpPr>
        <p:spPr>
          <a:xfrm>
            <a:off x="564946" y="2654894"/>
            <a:ext cx="853247" cy="660698"/>
          </a:xfrm>
        </p:spPr>
        <p:txBody>
          <a:bodyPr/>
          <a:lstStyle>
            <a:lvl1pPr>
              <a:defRPr sz="1100"/>
            </a:lvl1pPr>
          </a:lstStyle>
          <a:p>
            <a:r>
              <a:rPr lang="en-US"/>
              <a:t>Click icon to add picture</a:t>
            </a:r>
            <a:endParaRPr lang="en-GB"/>
          </a:p>
        </p:txBody>
      </p:sp>
      <p:sp>
        <p:nvSpPr>
          <p:cNvPr id="14" name="Rectangle 13">
            <a:extLst>
              <a:ext uri="{FF2B5EF4-FFF2-40B4-BE49-F238E27FC236}">
                <a16:creationId xmlns:a16="http://schemas.microsoft.com/office/drawing/2014/main" id="{6973C699-99F4-43C5-B663-823C1637E58E}"/>
              </a:ext>
            </a:extLst>
          </p:cNvPr>
          <p:cNvSpPr/>
          <p:nvPr userDrawn="1"/>
        </p:nvSpPr>
        <p:spPr>
          <a:xfrm>
            <a:off x="8143840" y="1921008"/>
            <a:ext cx="3695975" cy="36499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9">
            <a:extLst>
              <a:ext uri="{FF2B5EF4-FFF2-40B4-BE49-F238E27FC236}">
                <a16:creationId xmlns:a16="http://schemas.microsoft.com/office/drawing/2014/main" id="{E86F7140-F1A9-4788-AED3-6271478E9C9B}"/>
              </a:ext>
            </a:extLst>
          </p:cNvPr>
          <p:cNvSpPr>
            <a:spLocks noGrp="1"/>
          </p:cNvSpPr>
          <p:nvPr>
            <p:ph type="body" sz="quarter" idx="16"/>
          </p:nvPr>
        </p:nvSpPr>
        <p:spPr>
          <a:xfrm>
            <a:off x="8370643" y="3416296"/>
            <a:ext cx="3238651" cy="2154627"/>
          </a:xfrm>
        </p:spPr>
        <p:txBody>
          <a:bodyPr/>
          <a:lstStyle>
            <a:lvl1pPr>
              <a:spcAft>
                <a:spcPts val="400"/>
              </a:spcAft>
              <a:defRPr sz="1500" b="1">
                <a:solidFill>
                  <a:schemeClr val="tx2"/>
                </a:solidFill>
              </a:defRPr>
            </a:lvl1pPr>
            <a:lvl2pPr marL="216000" indent="-216000">
              <a:spcAft>
                <a:spcPts val="400"/>
              </a:spcAft>
              <a:buClr>
                <a:schemeClr val="tx2"/>
              </a:buClr>
              <a:buFont typeface="Arial" panose="020B0604020202020204" pitchFamily="34" charset="0"/>
              <a:buChar char="•"/>
              <a:defRPr sz="1500">
                <a:solidFill>
                  <a:schemeClr val="accent3"/>
                </a:solidFill>
              </a:defRPr>
            </a:lvl2pPr>
            <a:lvl3pPr marL="432000" indent="-215900">
              <a:spcAft>
                <a:spcPts val="400"/>
              </a:spcAft>
              <a:buClr>
                <a:schemeClr val="tx2"/>
              </a:buClr>
              <a:buFont typeface="Arial" panose="020B0604020202020204" pitchFamily="34" charset="0"/>
              <a:buChar char="-"/>
              <a:defRPr sz="1500">
                <a:solidFill>
                  <a:schemeClr val="accent3"/>
                </a:solidFill>
              </a:defRPr>
            </a:lvl3pPr>
            <a:lvl4pPr marL="648000">
              <a:spcAft>
                <a:spcPts val="400"/>
              </a:spcAft>
              <a:buClr>
                <a:schemeClr val="tx2"/>
              </a:buClr>
              <a:defRPr sz="1500">
                <a:solidFill>
                  <a:schemeClr val="accent3"/>
                </a:solidFill>
              </a:defRPr>
            </a:lvl4pPr>
            <a:lvl5pPr marL="864000">
              <a:spcAft>
                <a:spcPts val="400"/>
              </a:spcAft>
              <a:buClr>
                <a:schemeClr val="tx2"/>
              </a:buClr>
              <a:defRPr sz="15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Picture Placeholder 12">
            <a:extLst>
              <a:ext uri="{FF2B5EF4-FFF2-40B4-BE49-F238E27FC236}">
                <a16:creationId xmlns:a16="http://schemas.microsoft.com/office/drawing/2014/main" id="{8E31968E-1633-457F-B459-6BE46229F6E1}"/>
              </a:ext>
            </a:extLst>
          </p:cNvPr>
          <p:cNvSpPr>
            <a:spLocks noGrp="1"/>
          </p:cNvSpPr>
          <p:nvPr>
            <p:ph type="pic" sz="quarter" idx="17"/>
          </p:nvPr>
        </p:nvSpPr>
        <p:spPr>
          <a:xfrm>
            <a:off x="8370643" y="2654894"/>
            <a:ext cx="853247" cy="660698"/>
          </a:xfrm>
        </p:spPr>
        <p:txBody>
          <a:bodyPr/>
          <a:lstStyle>
            <a:lvl1pPr>
              <a:defRPr sz="1100"/>
            </a:lvl1pPr>
          </a:lstStyle>
          <a:p>
            <a:r>
              <a:rPr lang="en-US"/>
              <a:t>Click icon to add picture</a:t>
            </a:r>
            <a:endParaRPr lang="en-GB"/>
          </a:p>
        </p:txBody>
      </p:sp>
      <p:sp>
        <p:nvSpPr>
          <p:cNvPr id="17" name="Rectangle 16">
            <a:extLst>
              <a:ext uri="{FF2B5EF4-FFF2-40B4-BE49-F238E27FC236}">
                <a16:creationId xmlns:a16="http://schemas.microsoft.com/office/drawing/2014/main" id="{C3B0D016-E427-4279-9D0F-AC97F0D50ECC}"/>
              </a:ext>
            </a:extLst>
          </p:cNvPr>
          <p:cNvSpPr/>
          <p:nvPr userDrawn="1"/>
        </p:nvSpPr>
        <p:spPr>
          <a:xfrm>
            <a:off x="4242255" y="1921008"/>
            <a:ext cx="3695975" cy="36499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9">
            <a:extLst>
              <a:ext uri="{FF2B5EF4-FFF2-40B4-BE49-F238E27FC236}">
                <a16:creationId xmlns:a16="http://schemas.microsoft.com/office/drawing/2014/main" id="{8D39CD84-753F-413B-AB2D-1F6A0F71E1AB}"/>
              </a:ext>
            </a:extLst>
          </p:cNvPr>
          <p:cNvSpPr>
            <a:spLocks noGrp="1"/>
          </p:cNvSpPr>
          <p:nvPr>
            <p:ph type="body" sz="quarter" idx="18"/>
          </p:nvPr>
        </p:nvSpPr>
        <p:spPr>
          <a:xfrm>
            <a:off x="4469058" y="3416296"/>
            <a:ext cx="3238651" cy="2154627"/>
          </a:xfrm>
        </p:spPr>
        <p:txBody>
          <a:bodyPr/>
          <a:lstStyle>
            <a:lvl1pPr>
              <a:spcAft>
                <a:spcPts val="400"/>
              </a:spcAft>
              <a:defRPr sz="1500" b="1">
                <a:solidFill>
                  <a:schemeClr val="tx2"/>
                </a:solidFill>
              </a:defRPr>
            </a:lvl1pPr>
            <a:lvl2pPr marL="216000" indent="-216000">
              <a:spcAft>
                <a:spcPts val="400"/>
              </a:spcAft>
              <a:buClr>
                <a:schemeClr val="tx2"/>
              </a:buClr>
              <a:buFont typeface="Arial" panose="020B0604020202020204" pitchFamily="34" charset="0"/>
              <a:buChar char="•"/>
              <a:defRPr sz="1500">
                <a:solidFill>
                  <a:schemeClr val="accent3"/>
                </a:solidFill>
              </a:defRPr>
            </a:lvl2pPr>
            <a:lvl3pPr marL="432000" indent="-215900">
              <a:spcAft>
                <a:spcPts val="400"/>
              </a:spcAft>
              <a:buClr>
                <a:schemeClr val="tx2"/>
              </a:buClr>
              <a:buFont typeface="Arial" panose="020B0604020202020204" pitchFamily="34" charset="0"/>
              <a:buChar char="-"/>
              <a:defRPr sz="1500">
                <a:solidFill>
                  <a:schemeClr val="accent3"/>
                </a:solidFill>
              </a:defRPr>
            </a:lvl3pPr>
            <a:lvl4pPr marL="648000">
              <a:spcAft>
                <a:spcPts val="400"/>
              </a:spcAft>
              <a:buClr>
                <a:schemeClr val="tx2"/>
              </a:buClr>
              <a:defRPr sz="1500">
                <a:solidFill>
                  <a:schemeClr val="accent3"/>
                </a:solidFill>
              </a:defRPr>
            </a:lvl4pPr>
            <a:lvl5pPr marL="864000">
              <a:spcAft>
                <a:spcPts val="400"/>
              </a:spcAft>
              <a:buClr>
                <a:schemeClr val="tx2"/>
              </a:buClr>
              <a:defRPr sz="15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Picture Placeholder 12">
            <a:extLst>
              <a:ext uri="{FF2B5EF4-FFF2-40B4-BE49-F238E27FC236}">
                <a16:creationId xmlns:a16="http://schemas.microsoft.com/office/drawing/2014/main" id="{0180A8D8-D67C-4F15-9BB0-CBB999B770A3}"/>
              </a:ext>
            </a:extLst>
          </p:cNvPr>
          <p:cNvSpPr>
            <a:spLocks noGrp="1"/>
          </p:cNvSpPr>
          <p:nvPr>
            <p:ph type="pic" sz="quarter" idx="19"/>
          </p:nvPr>
        </p:nvSpPr>
        <p:spPr>
          <a:xfrm>
            <a:off x="4469058" y="2654894"/>
            <a:ext cx="853247" cy="660698"/>
          </a:xfrm>
        </p:spPr>
        <p:txBody>
          <a:bodyPr/>
          <a:lstStyle>
            <a:lvl1pPr>
              <a:defRPr sz="1100"/>
            </a:lvl1pPr>
          </a:lstStyle>
          <a:p>
            <a:r>
              <a:rPr lang="en-US"/>
              <a:t>Click icon to add picture</a:t>
            </a:r>
            <a:endParaRPr lang="en-GB"/>
          </a:p>
        </p:txBody>
      </p:sp>
      <p:pic>
        <p:nvPicPr>
          <p:cNvPr id="20" name="Picture 19">
            <a:extLst>
              <a:ext uri="{FF2B5EF4-FFF2-40B4-BE49-F238E27FC236}">
                <a16:creationId xmlns:a16="http://schemas.microsoft.com/office/drawing/2014/main" id="{4F36BED6-C5A0-462F-A994-9EAAA3D98D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57202" y="6462607"/>
            <a:ext cx="493168" cy="189018"/>
          </a:xfrm>
          <a:prstGeom prst="rect">
            <a:avLst/>
          </a:prstGeom>
        </p:spPr>
      </p:pic>
    </p:spTree>
    <p:extLst>
      <p:ext uri="{BB962C8B-B14F-4D97-AF65-F5344CB8AC3E}">
        <p14:creationId xmlns:p14="http://schemas.microsoft.com/office/powerpoint/2010/main" val="4259434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9C80D-B4F9-4E37-B2BD-04DF0B56E9D7}"/>
              </a:ext>
            </a:extLst>
          </p:cNvPr>
          <p:cNvSpPr>
            <a:spLocks noGrp="1"/>
          </p:cNvSpPr>
          <p:nvPr>
            <p:ph type="title"/>
          </p:nvPr>
        </p:nvSpPr>
        <p:spPr>
          <a:xfrm>
            <a:off x="338142" y="257178"/>
            <a:ext cx="11523632" cy="1021553"/>
          </a:xfrm>
        </p:spPr>
        <p:txBody>
          <a:bodyPr/>
          <a:lstStyle>
            <a:lvl1pPr>
              <a:defRPr>
                <a:solidFill>
                  <a:schemeClr val="accent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767DA38-5024-4B77-A7D2-98C67584865B}"/>
              </a:ext>
            </a:extLst>
          </p:cNvPr>
          <p:cNvSpPr>
            <a:spLocks noGrp="1"/>
          </p:cNvSpPr>
          <p:nvPr>
            <p:ph idx="1"/>
          </p:nvPr>
        </p:nvSpPr>
        <p:spPr>
          <a:xfrm>
            <a:off x="5007768" y="1886346"/>
            <a:ext cx="6850857" cy="4433097"/>
          </a:xfrm>
        </p:spPr>
        <p:txBody>
          <a:bodyPr/>
          <a:lstStyle>
            <a:lvl1pPr>
              <a:defRPr>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26D8F90F-191A-47C9-A367-CA554F3C58FC}"/>
              </a:ext>
            </a:extLst>
          </p:cNvPr>
          <p:cNvSpPr>
            <a:spLocks noGrp="1"/>
          </p:cNvSpPr>
          <p:nvPr>
            <p:ph type="body" sz="quarter" idx="13"/>
          </p:nvPr>
        </p:nvSpPr>
        <p:spPr>
          <a:xfrm>
            <a:off x="338143" y="664363"/>
            <a:ext cx="11520482" cy="850900"/>
          </a:xfrm>
        </p:spPr>
        <p:txBody>
          <a:bodyPr/>
          <a:lstStyle>
            <a:lvl1pPr>
              <a:defRPr sz="2700">
                <a:solidFill>
                  <a:schemeClr val="tx2"/>
                </a:solidFill>
              </a:defRPr>
            </a:lvl1pPr>
          </a:lstStyle>
          <a:p>
            <a:pPr lvl="0"/>
            <a:r>
              <a:rPr lang="en-US"/>
              <a:t>Click to edit Master text styles</a:t>
            </a:r>
          </a:p>
        </p:txBody>
      </p:sp>
      <p:sp>
        <p:nvSpPr>
          <p:cNvPr id="10" name="Picture Placeholder 2">
            <a:extLst>
              <a:ext uri="{FF2B5EF4-FFF2-40B4-BE49-F238E27FC236}">
                <a16:creationId xmlns:a16="http://schemas.microsoft.com/office/drawing/2014/main" id="{F66A3C91-5CCD-4E89-9DA0-A83DA0CF492D}"/>
              </a:ext>
            </a:extLst>
          </p:cNvPr>
          <p:cNvSpPr>
            <a:spLocks noGrp="1"/>
          </p:cNvSpPr>
          <p:nvPr>
            <p:ph type="pic" idx="14"/>
          </p:nvPr>
        </p:nvSpPr>
        <p:spPr>
          <a:xfrm>
            <a:off x="333375" y="1886346"/>
            <a:ext cx="4524375" cy="430729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13" name="Footer Placeholder 4">
            <a:extLst>
              <a:ext uri="{FF2B5EF4-FFF2-40B4-BE49-F238E27FC236}">
                <a16:creationId xmlns:a16="http://schemas.microsoft.com/office/drawing/2014/main" id="{CABF3BD6-6353-454E-A912-0E5171D22FE9}"/>
              </a:ext>
            </a:extLst>
          </p:cNvPr>
          <p:cNvSpPr>
            <a:spLocks noGrp="1"/>
          </p:cNvSpPr>
          <p:nvPr>
            <p:ph type="ftr" sz="quarter" idx="3"/>
          </p:nvPr>
        </p:nvSpPr>
        <p:spPr>
          <a:xfrm>
            <a:off x="590546" y="6555975"/>
            <a:ext cx="2605088" cy="227806"/>
          </a:xfrm>
          <a:prstGeom prst="rect">
            <a:avLst/>
          </a:prstGeom>
        </p:spPr>
        <p:txBody>
          <a:bodyPr vert="horz" lIns="0" tIns="0" rIns="0" bIns="0" rtlCol="0" anchor="ctr"/>
          <a:lstStyle>
            <a:lvl1pPr algn="l">
              <a:defRPr sz="980">
                <a:solidFill>
                  <a:schemeClr val="tx2"/>
                </a:solidFill>
              </a:defRPr>
            </a:lvl1pPr>
          </a:lstStyle>
          <a:p>
            <a:r>
              <a:rPr lang="en-AU"/>
              <a:t>Accelerating clean energy investment</a:t>
            </a:r>
          </a:p>
        </p:txBody>
      </p:sp>
      <p:sp>
        <p:nvSpPr>
          <p:cNvPr id="14" name="Slide Number Placeholder 5">
            <a:extLst>
              <a:ext uri="{FF2B5EF4-FFF2-40B4-BE49-F238E27FC236}">
                <a16:creationId xmlns:a16="http://schemas.microsoft.com/office/drawing/2014/main" id="{30BE6F62-E345-47DA-83E1-B874C47E031B}"/>
              </a:ext>
            </a:extLst>
          </p:cNvPr>
          <p:cNvSpPr>
            <a:spLocks noGrp="1"/>
          </p:cNvSpPr>
          <p:nvPr>
            <p:ph type="sldNum" sz="quarter" idx="4"/>
          </p:nvPr>
        </p:nvSpPr>
        <p:spPr>
          <a:xfrm>
            <a:off x="338143" y="6555975"/>
            <a:ext cx="241691" cy="227806"/>
          </a:xfrm>
          <a:prstGeom prst="rect">
            <a:avLst/>
          </a:prstGeom>
        </p:spPr>
        <p:txBody>
          <a:bodyPr vert="horz" lIns="0" tIns="0" rIns="0" bIns="0" rtlCol="0" anchor="ctr"/>
          <a:lstStyle>
            <a:lvl1pPr algn="l">
              <a:defRPr sz="980">
                <a:solidFill>
                  <a:schemeClr val="accent3"/>
                </a:solidFill>
              </a:defRPr>
            </a:lvl1pPr>
          </a:lstStyle>
          <a:p>
            <a:fld id="{CEFBC0A0-4D3F-4FFE-A3C1-D06B5F944720}" type="slidenum">
              <a:rPr lang="en-GB" smtClean="0"/>
              <a:pPr/>
              <a:t>‹#›</a:t>
            </a:fld>
            <a:endParaRPr lang="en-GB"/>
          </a:p>
        </p:txBody>
      </p:sp>
      <p:pic>
        <p:nvPicPr>
          <p:cNvPr id="12" name="Picture 11">
            <a:extLst>
              <a:ext uri="{FF2B5EF4-FFF2-40B4-BE49-F238E27FC236}">
                <a16:creationId xmlns:a16="http://schemas.microsoft.com/office/drawing/2014/main" id="{43BF40C3-ED05-49A3-81F8-7521EADEF89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57202" y="6462607"/>
            <a:ext cx="493168" cy="189018"/>
          </a:xfrm>
          <a:prstGeom prst="rect">
            <a:avLst/>
          </a:prstGeom>
        </p:spPr>
      </p:pic>
    </p:spTree>
    <p:extLst>
      <p:ext uri="{BB962C8B-B14F-4D97-AF65-F5344CB8AC3E}">
        <p14:creationId xmlns:p14="http://schemas.microsoft.com/office/powerpoint/2010/main" val="796505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9C80D-B4F9-4E37-B2BD-04DF0B56E9D7}"/>
              </a:ext>
            </a:extLst>
          </p:cNvPr>
          <p:cNvSpPr>
            <a:spLocks noGrp="1"/>
          </p:cNvSpPr>
          <p:nvPr>
            <p:ph type="title"/>
          </p:nvPr>
        </p:nvSpPr>
        <p:spPr>
          <a:xfrm>
            <a:off x="338142" y="257178"/>
            <a:ext cx="4327163" cy="1021553"/>
          </a:xfrm>
        </p:spPr>
        <p:txBody>
          <a:bodyPr/>
          <a:lstStyle>
            <a:lvl1pPr>
              <a:defRPr>
                <a:solidFill>
                  <a:schemeClr val="accent1"/>
                </a:solidFill>
              </a:defRPr>
            </a:lvl1pPr>
          </a:lstStyle>
          <a:p>
            <a:r>
              <a:rPr lang="en-US"/>
              <a:t>Click to edit Master title style</a:t>
            </a:r>
            <a:endParaRPr lang="en-GB"/>
          </a:p>
        </p:txBody>
      </p:sp>
      <p:sp>
        <p:nvSpPr>
          <p:cNvPr id="11" name="Text Placeholder 10">
            <a:extLst>
              <a:ext uri="{FF2B5EF4-FFF2-40B4-BE49-F238E27FC236}">
                <a16:creationId xmlns:a16="http://schemas.microsoft.com/office/drawing/2014/main" id="{26D8F90F-191A-47C9-A367-CA554F3C58FC}"/>
              </a:ext>
            </a:extLst>
          </p:cNvPr>
          <p:cNvSpPr>
            <a:spLocks noGrp="1"/>
          </p:cNvSpPr>
          <p:nvPr>
            <p:ph type="body" sz="quarter" idx="13"/>
          </p:nvPr>
        </p:nvSpPr>
        <p:spPr>
          <a:xfrm>
            <a:off x="338142" y="664363"/>
            <a:ext cx="4325981" cy="850900"/>
          </a:xfrm>
        </p:spPr>
        <p:txBody>
          <a:bodyPr/>
          <a:lstStyle>
            <a:lvl1pPr>
              <a:defRPr sz="2700">
                <a:solidFill>
                  <a:schemeClr val="tx2"/>
                </a:solidFill>
              </a:defRPr>
            </a:lvl1pPr>
          </a:lstStyle>
          <a:p>
            <a:pPr lvl="0"/>
            <a:r>
              <a:rPr lang="en-US"/>
              <a:t>Click to edit Master text styles</a:t>
            </a:r>
          </a:p>
        </p:txBody>
      </p:sp>
      <p:sp>
        <p:nvSpPr>
          <p:cNvPr id="10" name="Picture Placeholder 2">
            <a:extLst>
              <a:ext uri="{FF2B5EF4-FFF2-40B4-BE49-F238E27FC236}">
                <a16:creationId xmlns:a16="http://schemas.microsoft.com/office/drawing/2014/main" id="{F994E56F-DF33-4EF8-8247-9E8231BEDC3A}"/>
              </a:ext>
            </a:extLst>
          </p:cNvPr>
          <p:cNvSpPr>
            <a:spLocks noGrp="1"/>
          </p:cNvSpPr>
          <p:nvPr>
            <p:ph type="pic" idx="14"/>
          </p:nvPr>
        </p:nvSpPr>
        <p:spPr>
          <a:xfrm>
            <a:off x="338143" y="1907381"/>
            <a:ext cx="11513338" cy="42576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12" name="Content Placeholder 2">
            <a:extLst>
              <a:ext uri="{FF2B5EF4-FFF2-40B4-BE49-F238E27FC236}">
                <a16:creationId xmlns:a16="http://schemas.microsoft.com/office/drawing/2014/main" id="{89ACACD2-8149-4C03-83A2-6FFC8666F5E6}"/>
              </a:ext>
            </a:extLst>
          </p:cNvPr>
          <p:cNvSpPr>
            <a:spLocks noGrp="1"/>
          </p:cNvSpPr>
          <p:nvPr>
            <p:ph idx="1"/>
          </p:nvPr>
        </p:nvSpPr>
        <p:spPr>
          <a:xfrm>
            <a:off x="5017300" y="290714"/>
            <a:ext cx="6119806" cy="1509511"/>
          </a:xfrm>
        </p:spPr>
        <p:txBody>
          <a:bodyPr/>
          <a:lstStyle>
            <a:lvl1pPr>
              <a:defRPr sz="1800">
                <a:solidFill>
                  <a:schemeClr val="accent3"/>
                </a:solidFill>
              </a:defRPr>
            </a:lvl1pPr>
          </a:lstStyle>
          <a:p>
            <a:pPr lvl="0"/>
            <a:r>
              <a:rPr lang="en-US"/>
              <a:t>Click to edit Master text styles</a:t>
            </a:r>
          </a:p>
        </p:txBody>
      </p:sp>
      <p:sp>
        <p:nvSpPr>
          <p:cNvPr id="9" name="Footer Placeholder 4">
            <a:extLst>
              <a:ext uri="{FF2B5EF4-FFF2-40B4-BE49-F238E27FC236}">
                <a16:creationId xmlns:a16="http://schemas.microsoft.com/office/drawing/2014/main" id="{AB9BB50B-B417-457C-8FFF-CB2BAC6EACC6}"/>
              </a:ext>
            </a:extLst>
          </p:cNvPr>
          <p:cNvSpPr>
            <a:spLocks noGrp="1"/>
          </p:cNvSpPr>
          <p:nvPr>
            <p:ph type="ftr" sz="quarter" idx="3"/>
          </p:nvPr>
        </p:nvSpPr>
        <p:spPr>
          <a:xfrm>
            <a:off x="590546" y="6555975"/>
            <a:ext cx="2605088" cy="227806"/>
          </a:xfrm>
          <a:prstGeom prst="rect">
            <a:avLst/>
          </a:prstGeom>
        </p:spPr>
        <p:txBody>
          <a:bodyPr vert="horz" lIns="0" tIns="0" rIns="0" bIns="0" rtlCol="0" anchor="ctr"/>
          <a:lstStyle>
            <a:lvl1pPr algn="l">
              <a:defRPr sz="980">
                <a:solidFill>
                  <a:schemeClr val="tx2"/>
                </a:solidFill>
              </a:defRPr>
            </a:lvl1pPr>
          </a:lstStyle>
          <a:p>
            <a:r>
              <a:rPr lang="en-AU"/>
              <a:t>Accelerating clean energy investment</a:t>
            </a:r>
          </a:p>
        </p:txBody>
      </p:sp>
      <p:sp>
        <p:nvSpPr>
          <p:cNvPr id="15" name="Slide Number Placeholder 5">
            <a:extLst>
              <a:ext uri="{FF2B5EF4-FFF2-40B4-BE49-F238E27FC236}">
                <a16:creationId xmlns:a16="http://schemas.microsoft.com/office/drawing/2014/main" id="{DF9D05F3-8D20-4451-8505-45A8B1D0DB3B}"/>
              </a:ext>
            </a:extLst>
          </p:cNvPr>
          <p:cNvSpPr>
            <a:spLocks noGrp="1"/>
          </p:cNvSpPr>
          <p:nvPr>
            <p:ph type="sldNum" sz="quarter" idx="4"/>
          </p:nvPr>
        </p:nvSpPr>
        <p:spPr>
          <a:xfrm>
            <a:off x="338143" y="6555975"/>
            <a:ext cx="241691" cy="227806"/>
          </a:xfrm>
          <a:prstGeom prst="rect">
            <a:avLst/>
          </a:prstGeom>
        </p:spPr>
        <p:txBody>
          <a:bodyPr vert="horz" lIns="0" tIns="0" rIns="0" bIns="0" rtlCol="0" anchor="ctr"/>
          <a:lstStyle>
            <a:lvl1pPr algn="l">
              <a:defRPr sz="980">
                <a:solidFill>
                  <a:schemeClr val="accent3"/>
                </a:solidFill>
              </a:defRPr>
            </a:lvl1pPr>
          </a:lstStyle>
          <a:p>
            <a:fld id="{CEFBC0A0-4D3F-4FFE-A3C1-D06B5F944720}" type="slidenum">
              <a:rPr lang="en-GB" smtClean="0"/>
              <a:pPr/>
              <a:t>‹#›</a:t>
            </a:fld>
            <a:endParaRPr lang="en-GB"/>
          </a:p>
        </p:txBody>
      </p:sp>
      <p:pic>
        <p:nvPicPr>
          <p:cNvPr id="13" name="Picture 12">
            <a:extLst>
              <a:ext uri="{FF2B5EF4-FFF2-40B4-BE49-F238E27FC236}">
                <a16:creationId xmlns:a16="http://schemas.microsoft.com/office/drawing/2014/main" id="{EF5580C6-26D8-4F8B-87AC-91CFD0E4BA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57202" y="6462607"/>
            <a:ext cx="493168" cy="189018"/>
          </a:xfrm>
          <a:prstGeom prst="rect">
            <a:avLst/>
          </a:prstGeom>
        </p:spPr>
      </p:pic>
    </p:spTree>
    <p:extLst>
      <p:ext uri="{BB962C8B-B14F-4D97-AF65-F5344CB8AC3E}">
        <p14:creationId xmlns:p14="http://schemas.microsoft.com/office/powerpoint/2010/main" val="3390616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9C80D-B4F9-4E37-B2BD-04DF0B56E9D7}"/>
              </a:ext>
            </a:extLst>
          </p:cNvPr>
          <p:cNvSpPr>
            <a:spLocks noGrp="1"/>
          </p:cNvSpPr>
          <p:nvPr>
            <p:ph type="title"/>
          </p:nvPr>
        </p:nvSpPr>
        <p:spPr>
          <a:xfrm>
            <a:off x="338143" y="257178"/>
            <a:ext cx="11515714" cy="485772"/>
          </a:xfrm>
        </p:spPr>
        <p:txBody>
          <a:bodyPr/>
          <a:lstStyle>
            <a:lvl1pPr>
              <a:defRPr>
                <a:solidFill>
                  <a:schemeClr val="accent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767DA38-5024-4B77-A7D2-98C67584865B}"/>
              </a:ext>
            </a:extLst>
          </p:cNvPr>
          <p:cNvSpPr>
            <a:spLocks noGrp="1"/>
          </p:cNvSpPr>
          <p:nvPr>
            <p:ph idx="1"/>
          </p:nvPr>
        </p:nvSpPr>
        <p:spPr>
          <a:xfrm>
            <a:off x="338144" y="1886346"/>
            <a:ext cx="4576756" cy="4433097"/>
          </a:xfrm>
        </p:spPr>
        <p:txBody>
          <a:bodyPr/>
          <a:lstStyle>
            <a:lvl1pPr>
              <a:defRPr>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26D8F90F-191A-47C9-A367-CA554F3C58FC}"/>
              </a:ext>
            </a:extLst>
          </p:cNvPr>
          <p:cNvSpPr>
            <a:spLocks noGrp="1"/>
          </p:cNvSpPr>
          <p:nvPr>
            <p:ph type="body" sz="quarter" idx="13"/>
          </p:nvPr>
        </p:nvSpPr>
        <p:spPr>
          <a:xfrm>
            <a:off x="338143" y="664363"/>
            <a:ext cx="11515714" cy="485772"/>
          </a:xfrm>
        </p:spPr>
        <p:txBody>
          <a:bodyPr/>
          <a:lstStyle>
            <a:lvl1pPr>
              <a:defRPr sz="2700">
                <a:solidFill>
                  <a:schemeClr val="tx2"/>
                </a:solidFill>
              </a:defRPr>
            </a:lvl1pPr>
          </a:lstStyle>
          <a:p>
            <a:pPr lvl="0"/>
            <a:r>
              <a:rPr lang="en-US"/>
              <a:t>Click to edit Master text styles</a:t>
            </a:r>
          </a:p>
        </p:txBody>
      </p:sp>
      <p:sp>
        <p:nvSpPr>
          <p:cNvPr id="9" name="Footer Placeholder 4">
            <a:extLst>
              <a:ext uri="{FF2B5EF4-FFF2-40B4-BE49-F238E27FC236}">
                <a16:creationId xmlns:a16="http://schemas.microsoft.com/office/drawing/2014/main" id="{B0B3A985-7D18-43AF-A1A2-8C880EF1C983}"/>
              </a:ext>
            </a:extLst>
          </p:cNvPr>
          <p:cNvSpPr>
            <a:spLocks noGrp="1"/>
          </p:cNvSpPr>
          <p:nvPr>
            <p:ph type="ftr" sz="quarter" idx="3"/>
          </p:nvPr>
        </p:nvSpPr>
        <p:spPr>
          <a:xfrm>
            <a:off x="590546" y="6555975"/>
            <a:ext cx="2605088" cy="227806"/>
          </a:xfrm>
          <a:prstGeom prst="rect">
            <a:avLst/>
          </a:prstGeom>
        </p:spPr>
        <p:txBody>
          <a:bodyPr vert="horz" lIns="0" tIns="0" rIns="0" bIns="0" rtlCol="0" anchor="ctr"/>
          <a:lstStyle>
            <a:lvl1pPr algn="l">
              <a:defRPr sz="980">
                <a:solidFill>
                  <a:schemeClr val="tx2"/>
                </a:solidFill>
              </a:defRPr>
            </a:lvl1pPr>
          </a:lstStyle>
          <a:p>
            <a:r>
              <a:rPr lang="en-AU"/>
              <a:t>Accelerating clean energy investment</a:t>
            </a:r>
          </a:p>
        </p:txBody>
      </p:sp>
      <p:sp>
        <p:nvSpPr>
          <p:cNvPr id="10" name="Slide Number Placeholder 5">
            <a:extLst>
              <a:ext uri="{FF2B5EF4-FFF2-40B4-BE49-F238E27FC236}">
                <a16:creationId xmlns:a16="http://schemas.microsoft.com/office/drawing/2014/main" id="{267376EB-D3D4-44A1-BB19-628A5394D748}"/>
              </a:ext>
            </a:extLst>
          </p:cNvPr>
          <p:cNvSpPr>
            <a:spLocks noGrp="1"/>
          </p:cNvSpPr>
          <p:nvPr>
            <p:ph type="sldNum" sz="quarter" idx="4"/>
          </p:nvPr>
        </p:nvSpPr>
        <p:spPr>
          <a:xfrm>
            <a:off x="338143" y="6555975"/>
            <a:ext cx="241691" cy="227806"/>
          </a:xfrm>
          <a:prstGeom prst="rect">
            <a:avLst/>
          </a:prstGeom>
        </p:spPr>
        <p:txBody>
          <a:bodyPr vert="horz" lIns="0" tIns="0" rIns="0" bIns="0" rtlCol="0" anchor="ctr"/>
          <a:lstStyle>
            <a:lvl1pPr algn="l">
              <a:defRPr sz="980">
                <a:solidFill>
                  <a:schemeClr val="accent3"/>
                </a:solidFill>
              </a:defRPr>
            </a:lvl1pPr>
          </a:lstStyle>
          <a:p>
            <a:fld id="{CEFBC0A0-4D3F-4FFE-A3C1-D06B5F944720}" type="slidenum">
              <a:rPr lang="en-GB" smtClean="0"/>
              <a:pPr/>
              <a:t>‹#›</a:t>
            </a:fld>
            <a:endParaRPr lang="en-GB"/>
          </a:p>
        </p:txBody>
      </p:sp>
      <p:pic>
        <p:nvPicPr>
          <p:cNvPr id="12" name="Picture 11">
            <a:extLst>
              <a:ext uri="{FF2B5EF4-FFF2-40B4-BE49-F238E27FC236}">
                <a16:creationId xmlns:a16="http://schemas.microsoft.com/office/drawing/2014/main" id="{3D029098-8248-4010-9051-8685AF8161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57202" y="6462607"/>
            <a:ext cx="493168" cy="189018"/>
          </a:xfrm>
          <a:prstGeom prst="rect">
            <a:avLst/>
          </a:prstGeom>
        </p:spPr>
      </p:pic>
    </p:spTree>
    <p:extLst>
      <p:ext uri="{BB962C8B-B14F-4D97-AF65-F5344CB8AC3E}">
        <p14:creationId xmlns:p14="http://schemas.microsoft.com/office/powerpoint/2010/main" val="12426902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9C80D-B4F9-4E37-B2BD-04DF0B56E9D7}"/>
              </a:ext>
            </a:extLst>
          </p:cNvPr>
          <p:cNvSpPr>
            <a:spLocks noGrp="1"/>
          </p:cNvSpPr>
          <p:nvPr>
            <p:ph type="title"/>
          </p:nvPr>
        </p:nvSpPr>
        <p:spPr>
          <a:xfrm>
            <a:off x="338142" y="257178"/>
            <a:ext cx="11515375" cy="1021553"/>
          </a:xfrm>
        </p:spPr>
        <p:txBody>
          <a:bodyPr/>
          <a:lstStyle>
            <a:lvl1pPr>
              <a:defRPr>
                <a:solidFill>
                  <a:schemeClr val="accent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767DA38-5024-4B77-A7D2-98C67584865B}"/>
              </a:ext>
            </a:extLst>
          </p:cNvPr>
          <p:cNvSpPr>
            <a:spLocks noGrp="1"/>
          </p:cNvSpPr>
          <p:nvPr>
            <p:ph idx="1"/>
          </p:nvPr>
        </p:nvSpPr>
        <p:spPr>
          <a:xfrm>
            <a:off x="338144" y="1886346"/>
            <a:ext cx="4576756" cy="4433097"/>
          </a:xfrm>
        </p:spPr>
        <p:txBody>
          <a:bodyPr/>
          <a:lstStyle>
            <a:lvl1pPr>
              <a:defRPr>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26D8F90F-191A-47C9-A367-CA554F3C58FC}"/>
              </a:ext>
            </a:extLst>
          </p:cNvPr>
          <p:cNvSpPr>
            <a:spLocks noGrp="1"/>
          </p:cNvSpPr>
          <p:nvPr>
            <p:ph type="body" sz="quarter" idx="13"/>
          </p:nvPr>
        </p:nvSpPr>
        <p:spPr>
          <a:xfrm>
            <a:off x="338142" y="664363"/>
            <a:ext cx="11512228" cy="850900"/>
          </a:xfrm>
        </p:spPr>
        <p:txBody>
          <a:bodyPr/>
          <a:lstStyle>
            <a:lvl1pPr>
              <a:defRPr sz="2700">
                <a:solidFill>
                  <a:schemeClr val="tx2"/>
                </a:solidFill>
              </a:defRPr>
            </a:lvl1pPr>
          </a:lstStyle>
          <a:p>
            <a:pPr lvl="0"/>
            <a:r>
              <a:rPr lang="en-US"/>
              <a:t>Click to edit Master text styles</a:t>
            </a:r>
          </a:p>
        </p:txBody>
      </p:sp>
      <p:sp>
        <p:nvSpPr>
          <p:cNvPr id="12" name="Content Placeholder 2">
            <a:extLst>
              <a:ext uri="{FF2B5EF4-FFF2-40B4-BE49-F238E27FC236}">
                <a16:creationId xmlns:a16="http://schemas.microsoft.com/office/drawing/2014/main" id="{51ADE068-7A7B-4B67-B38F-06A4A367946E}"/>
              </a:ext>
            </a:extLst>
          </p:cNvPr>
          <p:cNvSpPr>
            <a:spLocks noGrp="1"/>
          </p:cNvSpPr>
          <p:nvPr>
            <p:ph idx="14" hasCustomPrompt="1"/>
          </p:nvPr>
        </p:nvSpPr>
        <p:spPr>
          <a:xfrm>
            <a:off x="5019680" y="1886346"/>
            <a:ext cx="6834176" cy="4433097"/>
          </a:xfrm>
        </p:spPr>
        <p:txBody>
          <a:bodyPr/>
          <a:lstStyle>
            <a:lvl3pPr>
              <a:spcAft>
                <a:spcPts val="800"/>
              </a:spcAft>
              <a:defRPr>
                <a:solidFill>
                  <a:schemeClr val="tx2"/>
                </a:solidFill>
              </a:defRPr>
            </a:lvl3pPr>
            <a:lvl4pPr>
              <a:spcAft>
                <a:spcPts val="800"/>
              </a:spcAft>
              <a:defRPr>
                <a:solidFill>
                  <a:schemeClr val="tx2"/>
                </a:solidFill>
              </a:defRPr>
            </a:lvl4pPr>
            <a:lvl5pPr>
              <a:spcAft>
                <a:spcPts val="800"/>
              </a:spcAft>
              <a:defRPr>
                <a:solidFill>
                  <a:schemeClr val="tx2"/>
                </a:solidFill>
              </a:defRPr>
            </a:lvl5pPr>
          </a:lstStyle>
          <a:p>
            <a:pPr lvl="2"/>
            <a:r>
              <a:rPr lang="en-US"/>
              <a:t>Third level</a:t>
            </a:r>
          </a:p>
          <a:p>
            <a:pPr lvl="3"/>
            <a:r>
              <a:rPr lang="en-US"/>
              <a:t>Fourth level</a:t>
            </a:r>
          </a:p>
          <a:p>
            <a:pPr lvl="4"/>
            <a:r>
              <a:rPr lang="en-US"/>
              <a:t>Fifth level</a:t>
            </a:r>
            <a:endParaRPr lang="en-GB"/>
          </a:p>
        </p:txBody>
      </p:sp>
      <p:sp>
        <p:nvSpPr>
          <p:cNvPr id="10" name="Footer Placeholder 4">
            <a:extLst>
              <a:ext uri="{FF2B5EF4-FFF2-40B4-BE49-F238E27FC236}">
                <a16:creationId xmlns:a16="http://schemas.microsoft.com/office/drawing/2014/main" id="{E07D5410-EB15-42D4-9C0E-29E2AC7D58D0}"/>
              </a:ext>
            </a:extLst>
          </p:cNvPr>
          <p:cNvSpPr>
            <a:spLocks noGrp="1"/>
          </p:cNvSpPr>
          <p:nvPr>
            <p:ph type="ftr" sz="quarter" idx="3"/>
          </p:nvPr>
        </p:nvSpPr>
        <p:spPr>
          <a:xfrm>
            <a:off x="590546" y="6555975"/>
            <a:ext cx="2605088" cy="227806"/>
          </a:xfrm>
          <a:prstGeom prst="rect">
            <a:avLst/>
          </a:prstGeom>
        </p:spPr>
        <p:txBody>
          <a:bodyPr vert="horz" lIns="0" tIns="0" rIns="0" bIns="0" rtlCol="0" anchor="ctr"/>
          <a:lstStyle>
            <a:lvl1pPr algn="l">
              <a:defRPr sz="980">
                <a:solidFill>
                  <a:schemeClr val="tx2"/>
                </a:solidFill>
              </a:defRPr>
            </a:lvl1pPr>
          </a:lstStyle>
          <a:p>
            <a:r>
              <a:rPr lang="en-AU"/>
              <a:t>Accelerating clean energy investment</a:t>
            </a:r>
          </a:p>
        </p:txBody>
      </p:sp>
      <p:sp>
        <p:nvSpPr>
          <p:cNvPr id="14" name="Slide Number Placeholder 5">
            <a:extLst>
              <a:ext uri="{FF2B5EF4-FFF2-40B4-BE49-F238E27FC236}">
                <a16:creationId xmlns:a16="http://schemas.microsoft.com/office/drawing/2014/main" id="{577470DA-596B-495A-A69F-D1123E1E675E}"/>
              </a:ext>
            </a:extLst>
          </p:cNvPr>
          <p:cNvSpPr>
            <a:spLocks noGrp="1"/>
          </p:cNvSpPr>
          <p:nvPr>
            <p:ph type="sldNum" sz="quarter" idx="4"/>
          </p:nvPr>
        </p:nvSpPr>
        <p:spPr>
          <a:xfrm>
            <a:off x="338143" y="6555975"/>
            <a:ext cx="241691" cy="227806"/>
          </a:xfrm>
          <a:prstGeom prst="rect">
            <a:avLst/>
          </a:prstGeom>
        </p:spPr>
        <p:txBody>
          <a:bodyPr vert="horz" lIns="0" tIns="0" rIns="0" bIns="0" rtlCol="0" anchor="ctr"/>
          <a:lstStyle>
            <a:lvl1pPr algn="l">
              <a:defRPr sz="980">
                <a:solidFill>
                  <a:schemeClr val="accent3"/>
                </a:solidFill>
              </a:defRPr>
            </a:lvl1pPr>
          </a:lstStyle>
          <a:p>
            <a:fld id="{CEFBC0A0-4D3F-4FFE-A3C1-D06B5F944720}" type="slidenum">
              <a:rPr lang="en-GB" smtClean="0"/>
              <a:pPr/>
              <a:t>‹#›</a:t>
            </a:fld>
            <a:endParaRPr lang="en-GB"/>
          </a:p>
        </p:txBody>
      </p:sp>
      <p:pic>
        <p:nvPicPr>
          <p:cNvPr id="13" name="Picture 12">
            <a:extLst>
              <a:ext uri="{FF2B5EF4-FFF2-40B4-BE49-F238E27FC236}">
                <a16:creationId xmlns:a16="http://schemas.microsoft.com/office/drawing/2014/main" id="{D971EF3C-1AAE-4E3C-AA56-9297CEB4BC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57202" y="6462607"/>
            <a:ext cx="493168" cy="189018"/>
          </a:xfrm>
          <a:prstGeom prst="rect">
            <a:avLst/>
          </a:prstGeom>
        </p:spPr>
      </p:pic>
    </p:spTree>
    <p:extLst>
      <p:ext uri="{BB962C8B-B14F-4D97-AF65-F5344CB8AC3E}">
        <p14:creationId xmlns:p14="http://schemas.microsoft.com/office/powerpoint/2010/main" val="15811583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13FFC-9FC3-4054-B976-C642D041CF02}"/>
              </a:ext>
            </a:extLst>
          </p:cNvPr>
          <p:cNvSpPr>
            <a:spLocks noGrp="1"/>
          </p:cNvSpPr>
          <p:nvPr>
            <p:ph type="title"/>
          </p:nvPr>
        </p:nvSpPr>
        <p:spPr>
          <a:xfrm>
            <a:off x="338142" y="257178"/>
            <a:ext cx="11515375" cy="1021553"/>
          </a:xfrm>
        </p:spPr>
        <p:txBody>
          <a:bodyPr/>
          <a:lstStyle>
            <a:lvl1pPr>
              <a:defRPr>
                <a:solidFill>
                  <a:schemeClr val="accent1"/>
                </a:solidFill>
              </a:defRPr>
            </a:lvl1pPr>
          </a:lstStyle>
          <a:p>
            <a:r>
              <a:rPr lang="en-US"/>
              <a:t>Click to edit Master title style</a:t>
            </a:r>
            <a:endParaRPr lang="en-GB"/>
          </a:p>
        </p:txBody>
      </p:sp>
      <p:sp>
        <p:nvSpPr>
          <p:cNvPr id="7" name="Text Placeholder 10">
            <a:extLst>
              <a:ext uri="{FF2B5EF4-FFF2-40B4-BE49-F238E27FC236}">
                <a16:creationId xmlns:a16="http://schemas.microsoft.com/office/drawing/2014/main" id="{B81F6DB8-87FD-4780-99B2-C594567BE342}"/>
              </a:ext>
            </a:extLst>
          </p:cNvPr>
          <p:cNvSpPr>
            <a:spLocks noGrp="1"/>
          </p:cNvSpPr>
          <p:nvPr>
            <p:ph type="body" sz="quarter" idx="13"/>
          </p:nvPr>
        </p:nvSpPr>
        <p:spPr>
          <a:xfrm>
            <a:off x="338142" y="664363"/>
            <a:ext cx="11512227" cy="850900"/>
          </a:xfrm>
        </p:spPr>
        <p:txBody>
          <a:bodyPr/>
          <a:lstStyle>
            <a:lvl1pPr>
              <a:defRPr sz="2700">
                <a:solidFill>
                  <a:schemeClr val="tx2"/>
                </a:solidFill>
              </a:defRPr>
            </a:lvl1pPr>
          </a:lstStyle>
          <a:p>
            <a:pPr lvl="0"/>
            <a:r>
              <a:rPr lang="en-US"/>
              <a:t>Click to edit Master text styles</a:t>
            </a:r>
          </a:p>
        </p:txBody>
      </p:sp>
      <p:sp>
        <p:nvSpPr>
          <p:cNvPr id="9" name="Footer Placeholder 4">
            <a:extLst>
              <a:ext uri="{FF2B5EF4-FFF2-40B4-BE49-F238E27FC236}">
                <a16:creationId xmlns:a16="http://schemas.microsoft.com/office/drawing/2014/main" id="{02BA3498-9FAA-4884-A7BC-4285E488A523}"/>
              </a:ext>
            </a:extLst>
          </p:cNvPr>
          <p:cNvSpPr>
            <a:spLocks noGrp="1"/>
          </p:cNvSpPr>
          <p:nvPr>
            <p:ph type="ftr" sz="quarter" idx="3"/>
          </p:nvPr>
        </p:nvSpPr>
        <p:spPr>
          <a:xfrm>
            <a:off x="590546" y="6555975"/>
            <a:ext cx="2605088" cy="227806"/>
          </a:xfrm>
          <a:prstGeom prst="rect">
            <a:avLst/>
          </a:prstGeom>
        </p:spPr>
        <p:txBody>
          <a:bodyPr vert="horz" lIns="0" tIns="0" rIns="0" bIns="0" rtlCol="0" anchor="ctr"/>
          <a:lstStyle>
            <a:lvl1pPr algn="l">
              <a:defRPr sz="980">
                <a:solidFill>
                  <a:schemeClr val="tx2"/>
                </a:solidFill>
              </a:defRPr>
            </a:lvl1pPr>
          </a:lstStyle>
          <a:p>
            <a:r>
              <a:rPr lang="en-AU"/>
              <a:t>Accelerating clean energy investment</a:t>
            </a:r>
          </a:p>
        </p:txBody>
      </p:sp>
      <p:sp>
        <p:nvSpPr>
          <p:cNvPr id="11" name="Slide Number Placeholder 5">
            <a:extLst>
              <a:ext uri="{FF2B5EF4-FFF2-40B4-BE49-F238E27FC236}">
                <a16:creationId xmlns:a16="http://schemas.microsoft.com/office/drawing/2014/main" id="{8DBBF30B-08A8-44B3-B3A6-3FC435DBF7DC}"/>
              </a:ext>
            </a:extLst>
          </p:cNvPr>
          <p:cNvSpPr>
            <a:spLocks noGrp="1"/>
          </p:cNvSpPr>
          <p:nvPr>
            <p:ph type="sldNum" sz="quarter" idx="4"/>
          </p:nvPr>
        </p:nvSpPr>
        <p:spPr>
          <a:xfrm>
            <a:off x="338143" y="6555975"/>
            <a:ext cx="241691" cy="227806"/>
          </a:xfrm>
          <a:prstGeom prst="rect">
            <a:avLst/>
          </a:prstGeom>
        </p:spPr>
        <p:txBody>
          <a:bodyPr vert="horz" lIns="0" tIns="0" rIns="0" bIns="0" rtlCol="0" anchor="ctr"/>
          <a:lstStyle>
            <a:lvl1pPr algn="l">
              <a:defRPr sz="980">
                <a:solidFill>
                  <a:schemeClr val="accent3"/>
                </a:solidFill>
              </a:defRPr>
            </a:lvl1pPr>
          </a:lstStyle>
          <a:p>
            <a:fld id="{CEFBC0A0-4D3F-4FFE-A3C1-D06B5F944720}" type="slidenum">
              <a:rPr lang="en-GB" smtClean="0"/>
              <a:pPr/>
              <a:t>‹#›</a:t>
            </a:fld>
            <a:endParaRPr lang="en-GB"/>
          </a:p>
        </p:txBody>
      </p:sp>
      <p:pic>
        <p:nvPicPr>
          <p:cNvPr id="10" name="Picture 9">
            <a:extLst>
              <a:ext uri="{FF2B5EF4-FFF2-40B4-BE49-F238E27FC236}">
                <a16:creationId xmlns:a16="http://schemas.microsoft.com/office/drawing/2014/main" id="{107561E8-399C-4F73-87DC-D8E8F99FC2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57202" y="6462607"/>
            <a:ext cx="493168" cy="189018"/>
          </a:xfrm>
          <a:prstGeom prst="rect">
            <a:avLst/>
          </a:prstGeom>
        </p:spPr>
      </p:pic>
    </p:spTree>
    <p:extLst>
      <p:ext uri="{BB962C8B-B14F-4D97-AF65-F5344CB8AC3E}">
        <p14:creationId xmlns:p14="http://schemas.microsoft.com/office/powerpoint/2010/main" val="47438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6A53EB-8E82-6141-9388-171FCC92AD34}"/>
              </a:ext>
            </a:extLst>
          </p:cNvPr>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B13FFC-9FC3-4054-B976-C642D041CF02}"/>
              </a:ext>
            </a:extLst>
          </p:cNvPr>
          <p:cNvSpPr>
            <a:spLocks noGrp="1"/>
          </p:cNvSpPr>
          <p:nvPr>
            <p:ph type="title"/>
          </p:nvPr>
        </p:nvSpPr>
        <p:spPr>
          <a:xfrm>
            <a:off x="338142" y="257178"/>
            <a:ext cx="11515375" cy="1021553"/>
          </a:xfrm>
        </p:spPr>
        <p:txBody>
          <a:bodyPr/>
          <a:lstStyle>
            <a:lvl1pPr>
              <a:defRPr>
                <a:solidFill>
                  <a:schemeClr val="accent1"/>
                </a:solidFill>
              </a:defRPr>
            </a:lvl1pPr>
          </a:lstStyle>
          <a:p>
            <a:r>
              <a:rPr lang="en-US"/>
              <a:t>Click to edit Master title style</a:t>
            </a:r>
            <a:endParaRPr lang="en-GB"/>
          </a:p>
        </p:txBody>
      </p:sp>
      <p:sp>
        <p:nvSpPr>
          <p:cNvPr id="7" name="Text Placeholder 10">
            <a:extLst>
              <a:ext uri="{FF2B5EF4-FFF2-40B4-BE49-F238E27FC236}">
                <a16:creationId xmlns:a16="http://schemas.microsoft.com/office/drawing/2014/main" id="{B81F6DB8-87FD-4780-99B2-C594567BE342}"/>
              </a:ext>
            </a:extLst>
          </p:cNvPr>
          <p:cNvSpPr>
            <a:spLocks noGrp="1"/>
          </p:cNvSpPr>
          <p:nvPr>
            <p:ph type="body" sz="quarter" idx="13"/>
          </p:nvPr>
        </p:nvSpPr>
        <p:spPr>
          <a:xfrm>
            <a:off x="338142" y="664363"/>
            <a:ext cx="11512227" cy="850900"/>
          </a:xfrm>
        </p:spPr>
        <p:txBody>
          <a:bodyPr/>
          <a:lstStyle>
            <a:lvl1pPr>
              <a:defRPr sz="2700">
                <a:solidFill>
                  <a:schemeClr val="bg1"/>
                </a:solidFill>
              </a:defRPr>
            </a:lvl1pPr>
          </a:lstStyle>
          <a:p>
            <a:pPr lvl="0"/>
            <a:r>
              <a:rPr lang="en-US"/>
              <a:t>Click to edit Master text styles</a:t>
            </a:r>
          </a:p>
        </p:txBody>
      </p:sp>
      <p:sp>
        <p:nvSpPr>
          <p:cNvPr id="9" name="Footer Placeholder 4">
            <a:extLst>
              <a:ext uri="{FF2B5EF4-FFF2-40B4-BE49-F238E27FC236}">
                <a16:creationId xmlns:a16="http://schemas.microsoft.com/office/drawing/2014/main" id="{02BA3498-9FAA-4884-A7BC-4285E488A523}"/>
              </a:ext>
            </a:extLst>
          </p:cNvPr>
          <p:cNvSpPr>
            <a:spLocks noGrp="1"/>
          </p:cNvSpPr>
          <p:nvPr>
            <p:ph type="ftr" sz="quarter" idx="3"/>
          </p:nvPr>
        </p:nvSpPr>
        <p:spPr>
          <a:xfrm>
            <a:off x="590546" y="6555975"/>
            <a:ext cx="2605088" cy="227806"/>
          </a:xfrm>
          <a:prstGeom prst="rect">
            <a:avLst/>
          </a:prstGeom>
        </p:spPr>
        <p:txBody>
          <a:bodyPr vert="horz" lIns="0" tIns="0" rIns="0" bIns="0" rtlCol="0" anchor="ctr"/>
          <a:lstStyle>
            <a:lvl1pPr algn="l">
              <a:defRPr sz="980">
                <a:solidFill>
                  <a:schemeClr val="bg1"/>
                </a:solidFill>
              </a:defRPr>
            </a:lvl1pPr>
          </a:lstStyle>
          <a:p>
            <a:r>
              <a:rPr lang="en-AU"/>
              <a:t>Accelerating clean energy investment</a:t>
            </a:r>
          </a:p>
        </p:txBody>
      </p:sp>
      <p:sp>
        <p:nvSpPr>
          <p:cNvPr id="11" name="Slide Number Placeholder 5">
            <a:extLst>
              <a:ext uri="{FF2B5EF4-FFF2-40B4-BE49-F238E27FC236}">
                <a16:creationId xmlns:a16="http://schemas.microsoft.com/office/drawing/2014/main" id="{8DBBF30B-08A8-44B3-B3A6-3FC435DBF7DC}"/>
              </a:ext>
            </a:extLst>
          </p:cNvPr>
          <p:cNvSpPr>
            <a:spLocks noGrp="1"/>
          </p:cNvSpPr>
          <p:nvPr>
            <p:ph type="sldNum" sz="quarter" idx="4"/>
          </p:nvPr>
        </p:nvSpPr>
        <p:spPr>
          <a:xfrm>
            <a:off x="338143" y="6555975"/>
            <a:ext cx="241691" cy="227806"/>
          </a:xfrm>
          <a:prstGeom prst="rect">
            <a:avLst/>
          </a:prstGeom>
        </p:spPr>
        <p:txBody>
          <a:bodyPr vert="horz" lIns="0" tIns="0" rIns="0" bIns="0" rtlCol="0" anchor="ctr"/>
          <a:lstStyle>
            <a:lvl1pPr algn="l">
              <a:defRPr sz="980">
                <a:solidFill>
                  <a:schemeClr val="bg1"/>
                </a:solidFill>
              </a:defRPr>
            </a:lvl1pPr>
          </a:lstStyle>
          <a:p>
            <a:fld id="{CEFBC0A0-4D3F-4FFE-A3C1-D06B5F944720}" type="slidenum">
              <a:rPr lang="en-GB" smtClean="0"/>
              <a:pPr/>
              <a:t>‹#›</a:t>
            </a:fld>
            <a:endParaRPr lang="en-GB">
              <a:solidFill>
                <a:schemeClr val="bg1"/>
              </a:solidFill>
            </a:endParaRPr>
          </a:p>
        </p:txBody>
      </p:sp>
      <p:pic>
        <p:nvPicPr>
          <p:cNvPr id="10" name="Picture 9">
            <a:extLst>
              <a:ext uri="{FF2B5EF4-FFF2-40B4-BE49-F238E27FC236}">
                <a16:creationId xmlns:a16="http://schemas.microsoft.com/office/drawing/2014/main" id="{107561E8-399C-4F73-87DC-D8E8F99FC2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57202" y="6463414"/>
            <a:ext cx="493168" cy="187403"/>
          </a:xfrm>
          <a:prstGeom prst="rect">
            <a:avLst/>
          </a:prstGeom>
        </p:spPr>
      </p:pic>
    </p:spTree>
    <p:extLst>
      <p:ext uri="{BB962C8B-B14F-4D97-AF65-F5344CB8AC3E}">
        <p14:creationId xmlns:p14="http://schemas.microsoft.com/office/powerpoint/2010/main" val="11940596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13FFC-9FC3-4054-B976-C642D041CF02}"/>
              </a:ext>
            </a:extLst>
          </p:cNvPr>
          <p:cNvSpPr>
            <a:spLocks noGrp="1"/>
          </p:cNvSpPr>
          <p:nvPr>
            <p:ph type="title" hasCustomPrompt="1"/>
          </p:nvPr>
        </p:nvSpPr>
        <p:spPr>
          <a:xfrm>
            <a:off x="338143" y="257178"/>
            <a:ext cx="2883688" cy="480489"/>
          </a:xfrm>
        </p:spPr>
        <p:txBody>
          <a:bodyPr/>
          <a:lstStyle>
            <a:lvl1pPr>
              <a:defRPr>
                <a:solidFill>
                  <a:schemeClr val="accent1"/>
                </a:solidFill>
              </a:defRPr>
            </a:lvl1pPr>
          </a:lstStyle>
          <a:p>
            <a:r>
              <a:rPr lang="en-GB"/>
              <a:t>CEFC contacts</a:t>
            </a:r>
          </a:p>
        </p:txBody>
      </p:sp>
      <p:sp>
        <p:nvSpPr>
          <p:cNvPr id="9" name="Footer Placeholder 4">
            <a:extLst>
              <a:ext uri="{FF2B5EF4-FFF2-40B4-BE49-F238E27FC236}">
                <a16:creationId xmlns:a16="http://schemas.microsoft.com/office/drawing/2014/main" id="{02BA3498-9FAA-4884-A7BC-4285E488A523}"/>
              </a:ext>
            </a:extLst>
          </p:cNvPr>
          <p:cNvSpPr>
            <a:spLocks noGrp="1"/>
          </p:cNvSpPr>
          <p:nvPr>
            <p:ph type="ftr" sz="quarter" idx="3"/>
          </p:nvPr>
        </p:nvSpPr>
        <p:spPr>
          <a:xfrm>
            <a:off x="590546" y="6555975"/>
            <a:ext cx="2605088" cy="227806"/>
          </a:xfrm>
          <a:prstGeom prst="rect">
            <a:avLst/>
          </a:prstGeom>
        </p:spPr>
        <p:txBody>
          <a:bodyPr vert="horz" lIns="0" tIns="0" rIns="0" bIns="0" rtlCol="0" anchor="ctr"/>
          <a:lstStyle>
            <a:lvl1pPr algn="l">
              <a:defRPr sz="980">
                <a:solidFill>
                  <a:schemeClr val="tx2"/>
                </a:solidFill>
              </a:defRPr>
            </a:lvl1pPr>
          </a:lstStyle>
          <a:p>
            <a:r>
              <a:rPr lang="en-AU"/>
              <a:t>Accelerating clean energy investment</a:t>
            </a:r>
          </a:p>
        </p:txBody>
      </p:sp>
      <p:sp>
        <p:nvSpPr>
          <p:cNvPr id="11" name="Slide Number Placeholder 5">
            <a:extLst>
              <a:ext uri="{FF2B5EF4-FFF2-40B4-BE49-F238E27FC236}">
                <a16:creationId xmlns:a16="http://schemas.microsoft.com/office/drawing/2014/main" id="{8DBBF30B-08A8-44B3-B3A6-3FC435DBF7DC}"/>
              </a:ext>
            </a:extLst>
          </p:cNvPr>
          <p:cNvSpPr>
            <a:spLocks noGrp="1"/>
          </p:cNvSpPr>
          <p:nvPr>
            <p:ph type="sldNum" sz="quarter" idx="4"/>
          </p:nvPr>
        </p:nvSpPr>
        <p:spPr>
          <a:xfrm>
            <a:off x="338143" y="6555975"/>
            <a:ext cx="241691" cy="227806"/>
          </a:xfrm>
          <a:prstGeom prst="rect">
            <a:avLst/>
          </a:prstGeom>
        </p:spPr>
        <p:txBody>
          <a:bodyPr vert="horz" lIns="0" tIns="0" rIns="0" bIns="0" rtlCol="0" anchor="ctr"/>
          <a:lstStyle>
            <a:lvl1pPr algn="l">
              <a:defRPr sz="980">
                <a:solidFill>
                  <a:schemeClr val="accent3"/>
                </a:solidFill>
              </a:defRPr>
            </a:lvl1pPr>
          </a:lstStyle>
          <a:p>
            <a:fld id="{CEFBC0A0-4D3F-4FFE-A3C1-D06B5F944720}" type="slidenum">
              <a:rPr lang="en-GB" smtClean="0"/>
              <a:pPr/>
              <a:t>‹#›</a:t>
            </a:fld>
            <a:endParaRPr lang="en-GB"/>
          </a:p>
        </p:txBody>
      </p:sp>
      <p:pic>
        <p:nvPicPr>
          <p:cNvPr id="10" name="Picture 9">
            <a:extLst>
              <a:ext uri="{FF2B5EF4-FFF2-40B4-BE49-F238E27FC236}">
                <a16:creationId xmlns:a16="http://schemas.microsoft.com/office/drawing/2014/main" id="{107561E8-399C-4F73-87DC-D8E8F99FC2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57202" y="6462607"/>
            <a:ext cx="493168" cy="189018"/>
          </a:xfrm>
          <a:prstGeom prst="rect">
            <a:avLst/>
          </a:prstGeom>
        </p:spPr>
      </p:pic>
      <p:grpSp>
        <p:nvGrpSpPr>
          <p:cNvPr id="8" name="Group 7">
            <a:extLst>
              <a:ext uri="{FF2B5EF4-FFF2-40B4-BE49-F238E27FC236}">
                <a16:creationId xmlns:a16="http://schemas.microsoft.com/office/drawing/2014/main" id="{CA4D02DE-5E9C-46BE-8A11-8FB410EA3922}"/>
              </a:ext>
            </a:extLst>
          </p:cNvPr>
          <p:cNvGrpSpPr/>
          <p:nvPr userDrawn="1"/>
        </p:nvGrpSpPr>
        <p:grpSpPr>
          <a:xfrm>
            <a:off x="338143" y="1901126"/>
            <a:ext cx="4733260" cy="1988592"/>
            <a:chOff x="338143" y="1901126"/>
            <a:chExt cx="4733260" cy="1988592"/>
          </a:xfrm>
        </p:grpSpPr>
        <p:sp>
          <p:nvSpPr>
            <p:cNvPr id="12" name="Rectangle 11">
              <a:extLst>
                <a:ext uri="{FF2B5EF4-FFF2-40B4-BE49-F238E27FC236}">
                  <a16:creationId xmlns:a16="http://schemas.microsoft.com/office/drawing/2014/main" id="{912BB902-B75B-46C1-9620-4C804C7F1546}"/>
                </a:ext>
              </a:extLst>
            </p:cNvPr>
            <p:cNvSpPr/>
            <p:nvPr/>
          </p:nvSpPr>
          <p:spPr>
            <a:xfrm>
              <a:off x="338143" y="1901126"/>
              <a:ext cx="4733260" cy="19885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749CCE9E-B548-4746-829F-C9AF100814A6}"/>
                </a:ext>
              </a:extLst>
            </p:cNvPr>
            <p:cNvSpPr txBox="1"/>
            <p:nvPr/>
          </p:nvSpPr>
          <p:spPr>
            <a:xfrm>
              <a:off x="2060526" y="2016092"/>
              <a:ext cx="2961640" cy="1278939"/>
            </a:xfrm>
            <a:prstGeom prst="rect">
              <a:avLst/>
            </a:prstGeom>
            <a:noFill/>
          </p:spPr>
          <p:txBody>
            <a:bodyPr wrap="square" lIns="0" tIns="0" rIns="0" bIns="0" rtlCol="0" anchor="t" anchorCtr="0">
              <a:noAutofit/>
            </a:bodyPr>
            <a:lstStyle/>
            <a:p>
              <a:pPr>
                <a:spcAft>
                  <a:spcPts val="100"/>
                </a:spcAft>
              </a:pPr>
              <a:r>
                <a:rPr lang="en-AU" sz="1400" b="1">
                  <a:solidFill>
                    <a:schemeClr val="tx2"/>
                  </a:solidFill>
                  <a:ea typeface="Arial" charset="0"/>
                  <a:cs typeface="Arial" charset="0"/>
                </a:rPr>
                <a:t>Name Surname</a:t>
              </a:r>
            </a:p>
            <a:p>
              <a:pPr>
                <a:spcAft>
                  <a:spcPts val="1800"/>
                </a:spcAft>
              </a:pPr>
              <a:r>
                <a:rPr lang="en-AU" sz="1400">
                  <a:solidFill>
                    <a:schemeClr val="tx2"/>
                  </a:solidFill>
                  <a:ea typeface="Arial" charset="0"/>
                  <a:cs typeface="Arial" charset="0"/>
                </a:rPr>
                <a:t>Title Position</a:t>
              </a:r>
            </a:p>
            <a:p>
              <a:pPr>
                <a:spcAft>
                  <a:spcPts val="100"/>
                </a:spcAft>
              </a:pPr>
              <a:r>
                <a:rPr lang="en-AU" sz="1200" b="1">
                  <a:solidFill>
                    <a:schemeClr val="tx2"/>
                  </a:solidFill>
                  <a:ea typeface="Arial" charset="0"/>
                  <a:cs typeface="Arial" charset="0"/>
                </a:rPr>
                <a:t>0400 000 000</a:t>
              </a:r>
            </a:p>
            <a:p>
              <a:pPr>
                <a:spcAft>
                  <a:spcPts val="100"/>
                </a:spcAft>
              </a:pPr>
              <a:r>
                <a:rPr lang="en-AU" sz="1200">
                  <a:solidFill>
                    <a:schemeClr val="tx2"/>
                  </a:solidFill>
                  <a:ea typeface="Arial" charset="0"/>
                  <a:cs typeface="Arial" charset="0"/>
                </a:rPr>
                <a:t>name.surname@cefc.com.au </a:t>
              </a:r>
            </a:p>
          </p:txBody>
        </p:sp>
        <p:pic>
          <p:nvPicPr>
            <p:cNvPr id="14" name="Picture 13">
              <a:extLst>
                <a:ext uri="{FF2B5EF4-FFF2-40B4-BE49-F238E27FC236}">
                  <a16:creationId xmlns:a16="http://schemas.microsoft.com/office/drawing/2014/main" id="{0071AC6B-19F7-48D0-BD21-314CE709B5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2057" y="2071394"/>
              <a:ext cx="1438880" cy="1387411"/>
            </a:xfrm>
            <a:prstGeom prst="rect">
              <a:avLst/>
            </a:prstGeom>
          </p:spPr>
        </p:pic>
      </p:grpSp>
      <p:grpSp>
        <p:nvGrpSpPr>
          <p:cNvPr id="15" name="Group 14">
            <a:extLst>
              <a:ext uri="{FF2B5EF4-FFF2-40B4-BE49-F238E27FC236}">
                <a16:creationId xmlns:a16="http://schemas.microsoft.com/office/drawing/2014/main" id="{3540DF04-53D9-4B85-B022-8E66E751AEC9}"/>
              </a:ext>
            </a:extLst>
          </p:cNvPr>
          <p:cNvGrpSpPr/>
          <p:nvPr userDrawn="1"/>
        </p:nvGrpSpPr>
        <p:grpSpPr>
          <a:xfrm>
            <a:off x="5225317" y="1901126"/>
            <a:ext cx="4733260" cy="1988592"/>
            <a:chOff x="338143" y="1901126"/>
            <a:chExt cx="4733260" cy="1988592"/>
          </a:xfrm>
        </p:grpSpPr>
        <p:sp>
          <p:nvSpPr>
            <p:cNvPr id="16" name="Rectangle 15">
              <a:extLst>
                <a:ext uri="{FF2B5EF4-FFF2-40B4-BE49-F238E27FC236}">
                  <a16:creationId xmlns:a16="http://schemas.microsoft.com/office/drawing/2014/main" id="{D212E226-48FE-4330-8D9A-427B7B566548}"/>
                </a:ext>
              </a:extLst>
            </p:cNvPr>
            <p:cNvSpPr/>
            <p:nvPr/>
          </p:nvSpPr>
          <p:spPr>
            <a:xfrm>
              <a:off x="338143" y="1901126"/>
              <a:ext cx="4733260" cy="19885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D6095326-C7AF-47FC-81BF-2BBCFBCE436B}"/>
                </a:ext>
              </a:extLst>
            </p:cNvPr>
            <p:cNvSpPr txBox="1"/>
            <p:nvPr/>
          </p:nvSpPr>
          <p:spPr>
            <a:xfrm>
              <a:off x="2060526" y="2016092"/>
              <a:ext cx="2961640" cy="1278939"/>
            </a:xfrm>
            <a:prstGeom prst="rect">
              <a:avLst/>
            </a:prstGeom>
            <a:noFill/>
          </p:spPr>
          <p:txBody>
            <a:bodyPr wrap="square" lIns="0" tIns="0" rIns="0" bIns="0" rtlCol="0" anchor="t" anchorCtr="0">
              <a:noAutofit/>
            </a:bodyPr>
            <a:lstStyle/>
            <a:p>
              <a:pPr>
                <a:spcAft>
                  <a:spcPts val="100"/>
                </a:spcAft>
              </a:pPr>
              <a:r>
                <a:rPr lang="en-AU" sz="1400" b="1">
                  <a:solidFill>
                    <a:schemeClr val="tx2"/>
                  </a:solidFill>
                  <a:ea typeface="Arial" charset="0"/>
                  <a:cs typeface="Arial" charset="0"/>
                </a:rPr>
                <a:t>Name Surname</a:t>
              </a:r>
            </a:p>
            <a:p>
              <a:pPr>
                <a:spcAft>
                  <a:spcPts val="1800"/>
                </a:spcAft>
              </a:pPr>
              <a:r>
                <a:rPr lang="en-AU" sz="1400">
                  <a:solidFill>
                    <a:schemeClr val="tx2"/>
                  </a:solidFill>
                  <a:ea typeface="Arial" charset="0"/>
                  <a:cs typeface="Arial" charset="0"/>
                </a:rPr>
                <a:t>Title Position</a:t>
              </a:r>
            </a:p>
            <a:p>
              <a:pPr>
                <a:spcAft>
                  <a:spcPts val="100"/>
                </a:spcAft>
              </a:pPr>
              <a:r>
                <a:rPr lang="en-AU" sz="1200" b="1">
                  <a:solidFill>
                    <a:schemeClr val="tx2"/>
                  </a:solidFill>
                  <a:ea typeface="Arial" charset="0"/>
                  <a:cs typeface="Arial" charset="0"/>
                </a:rPr>
                <a:t>0400 000 000</a:t>
              </a:r>
            </a:p>
            <a:p>
              <a:pPr>
                <a:spcAft>
                  <a:spcPts val="100"/>
                </a:spcAft>
              </a:pPr>
              <a:r>
                <a:rPr lang="en-AU" sz="1200">
                  <a:solidFill>
                    <a:schemeClr val="tx2"/>
                  </a:solidFill>
                  <a:ea typeface="Arial" charset="0"/>
                  <a:cs typeface="Arial" charset="0"/>
                </a:rPr>
                <a:t>name.surname@cefc.com.au </a:t>
              </a:r>
            </a:p>
          </p:txBody>
        </p:sp>
        <p:pic>
          <p:nvPicPr>
            <p:cNvPr id="18" name="Picture 17">
              <a:extLst>
                <a:ext uri="{FF2B5EF4-FFF2-40B4-BE49-F238E27FC236}">
                  <a16:creationId xmlns:a16="http://schemas.microsoft.com/office/drawing/2014/main" id="{6734B09F-313A-478A-91AA-5A235D1F0C5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2057" y="2071394"/>
              <a:ext cx="1438879" cy="1387410"/>
            </a:xfrm>
            <a:prstGeom prst="rect">
              <a:avLst/>
            </a:prstGeom>
          </p:spPr>
        </p:pic>
      </p:grpSp>
      <p:grpSp>
        <p:nvGrpSpPr>
          <p:cNvPr id="19" name="Group 18">
            <a:extLst>
              <a:ext uri="{FF2B5EF4-FFF2-40B4-BE49-F238E27FC236}">
                <a16:creationId xmlns:a16="http://schemas.microsoft.com/office/drawing/2014/main" id="{FA57C0EE-CFD6-4A93-AB05-BC1E5E01AAE9}"/>
              </a:ext>
            </a:extLst>
          </p:cNvPr>
          <p:cNvGrpSpPr/>
          <p:nvPr userDrawn="1"/>
        </p:nvGrpSpPr>
        <p:grpSpPr>
          <a:xfrm>
            <a:off x="338143" y="4056699"/>
            <a:ext cx="4733260" cy="1988592"/>
            <a:chOff x="338143" y="1901126"/>
            <a:chExt cx="4733260" cy="1988592"/>
          </a:xfrm>
        </p:grpSpPr>
        <p:sp>
          <p:nvSpPr>
            <p:cNvPr id="20" name="Rectangle 19">
              <a:extLst>
                <a:ext uri="{FF2B5EF4-FFF2-40B4-BE49-F238E27FC236}">
                  <a16:creationId xmlns:a16="http://schemas.microsoft.com/office/drawing/2014/main" id="{9FA470F5-1BE7-4FA5-AB04-A1F1DF8D58F8}"/>
                </a:ext>
              </a:extLst>
            </p:cNvPr>
            <p:cNvSpPr/>
            <p:nvPr/>
          </p:nvSpPr>
          <p:spPr>
            <a:xfrm>
              <a:off x="338143" y="1901126"/>
              <a:ext cx="4733260" cy="19885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1D252228-B123-40AA-B2EA-44CA5D3B9A2D}"/>
                </a:ext>
              </a:extLst>
            </p:cNvPr>
            <p:cNvSpPr txBox="1"/>
            <p:nvPr/>
          </p:nvSpPr>
          <p:spPr>
            <a:xfrm>
              <a:off x="2060526" y="2016092"/>
              <a:ext cx="2961640" cy="1278939"/>
            </a:xfrm>
            <a:prstGeom prst="rect">
              <a:avLst/>
            </a:prstGeom>
            <a:noFill/>
          </p:spPr>
          <p:txBody>
            <a:bodyPr wrap="square" lIns="0" tIns="0" rIns="0" bIns="0" rtlCol="0" anchor="t" anchorCtr="0">
              <a:noAutofit/>
            </a:bodyPr>
            <a:lstStyle/>
            <a:p>
              <a:pPr>
                <a:spcAft>
                  <a:spcPts val="100"/>
                </a:spcAft>
              </a:pPr>
              <a:r>
                <a:rPr lang="en-AU" sz="1400" b="1">
                  <a:solidFill>
                    <a:schemeClr val="tx2"/>
                  </a:solidFill>
                  <a:ea typeface="Arial" charset="0"/>
                  <a:cs typeface="Arial" charset="0"/>
                </a:rPr>
                <a:t>Name Surname</a:t>
              </a:r>
            </a:p>
            <a:p>
              <a:pPr>
                <a:spcAft>
                  <a:spcPts val="1800"/>
                </a:spcAft>
              </a:pPr>
              <a:r>
                <a:rPr lang="en-AU" sz="1400">
                  <a:solidFill>
                    <a:schemeClr val="tx2"/>
                  </a:solidFill>
                  <a:ea typeface="Arial" charset="0"/>
                  <a:cs typeface="Arial" charset="0"/>
                </a:rPr>
                <a:t>Title Position</a:t>
              </a:r>
            </a:p>
            <a:p>
              <a:pPr>
                <a:spcAft>
                  <a:spcPts val="100"/>
                </a:spcAft>
              </a:pPr>
              <a:r>
                <a:rPr lang="en-AU" sz="1200" b="1">
                  <a:solidFill>
                    <a:schemeClr val="tx2"/>
                  </a:solidFill>
                  <a:ea typeface="Arial" charset="0"/>
                  <a:cs typeface="Arial" charset="0"/>
                </a:rPr>
                <a:t>0400 000 000</a:t>
              </a:r>
            </a:p>
            <a:p>
              <a:pPr>
                <a:spcAft>
                  <a:spcPts val="100"/>
                </a:spcAft>
              </a:pPr>
              <a:r>
                <a:rPr lang="en-AU" sz="1200">
                  <a:solidFill>
                    <a:schemeClr val="tx2"/>
                  </a:solidFill>
                  <a:ea typeface="Arial" charset="0"/>
                  <a:cs typeface="Arial" charset="0"/>
                </a:rPr>
                <a:t>name.surname@cefc.com.au </a:t>
              </a:r>
            </a:p>
          </p:txBody>
        </p:sp>
        <p:pic>
          <p:nvPicPr>
            <p:cNvPr id="22" name="Picture 21">
              <a:extLst>
                <a:ext uri="{FF2B5EF4-FFF2-40B4-BE49-F238E27FC236}">
                  <a16:creationId xmlns:a16="http://schemas.microsoft.com/office/drawing/2014/main" id="{B4BCD137-2290-410B-B3D1-C104B5102CF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2057" y="2071394"/>
              <a:ext cx="1438879" cy="1387410"/>
            </a:xfrm>
            <a:prstGeom prst="rect">
              <a:avLst/>
            </a:prstGeom>
          </p:spPr>
        </p:pic>
      </p:grpSp>
      <p:grpSp>
        <p:nvGrpSpPr>
          <p:cNvPr id="23" name="Group 22">
            <a:extLst>
              <a:ext uri="{FF2B5EF4-FFF2-40B4-BE49-F238E27FC236}">
                <a16:creationId xmlns:a16="http://schemas.microsoft.com/office/drawing/2014/main" id="{3C867803-0FFB-484E-9F1B-D028D593A774}"/>
              </a:ext>
            </a:extLst>
          </p:cNvPr>
          <p:cNvGrpSpPr/>
          <p:nvPr userDrawn="1"/>
        </p:nvGrpSpPr>
        <p:grpSpPr>
          <a:xfrm>
            <a:off x="5225317" y="4056699"/>
            <a:ext cx="4733260" cy="1988592"/>
            <a:chOff x="338143" y="1901126"/>
            <a:chExt cx="4733260" cy="1988592"/>
          </a:xfrm>
        </p:grpSpPr>
        <p:sp>
          <p:nvSpPr>
            <p:cNvPr id="24" name="Rectangle 23">
              <a:extLst>
                <a:ext uri="{FF2B5EF4-FFF2-40B4-BE49-F238E27FC236}">
                  <a16:creationId xmlns:a16="http://schemas.microsoft.com/office/drawing/2014/main" id="{C8FA7832-2540-434B-9BFA-5B0147B3494F}"/>
                </a:ext>
              </a:extLst>
            </p:cNvPr>
            <p:cNvSpPr/>
            <p:nvPr/>
          </p:nvSpPr>
          <p:spPr>
            <a:xfrm>
              <a:off x="338143" y="1901126"/>
              <a:ext cx="4733260" cy="19885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96246CCA-2C6A-4467-9CCA-A02F4B1B8D0A}"/>
                </a:ext>
              </a:extLst>
            </p:cNvPr>
            <p:cNvSpPr txBox="1"/>
            <p:nvPr/>
          </p:nvSpPr>
          <p:spPr>
            <a:xfrm>
              <a:off x="2060526" y="2016092"/>
              <a:ext cx="2961640" cy="1278939"/>
            </a:xfrm>
            <a:prstGeom prst="rect">
              <a:avLst/>
            </a:prstGeom>
            <a:noFill/>
          </p:spPr>
          <p:txBody>
            <a:bodyPr wrap="square" lIns="0" tIns="0" rIns="0" bIns="0" rtlCol="0" anchor="t" anchorCtr="0">
              <a:noAutofit/>
            </a:bodyPr>
            <a:lstStyle/>
            <a:p>
              <a:pPr>
                <a:spcAft>
                  <a:spcPts val="100"/>
                </a:spcAft>
              </a:pPr>
              <a:r>
                <a:rPr lang="en-AU" sz="1400" b="1">
                  <a:solidFill>
                    <a:schemeClr val="tx2"/>
                  </a:solidFill>
                  <a:ea typeface="Arial" charset="0"/>
                  <a:cs typeface="Arial" charset="0"/>
                </a:rPr>
                <a:t>Name Surname</a:t>
              </a:r>
            </a:p>
            <a:p>
              <a:pPr>
                <a:spcAft>
                  <a:spcPts val="1800"/>
                </a:spcAft>
              </a:pPr>
              <a:r>
                <a:rPr lang="en-AU" sz="1400">
                  <a:solidFill>
                    <a:schemeClr val="tx2"/>
                  </a:solidFill>
                  <a:ea typeface="Arial" charset="0"/>
                  <a:cs typeface="Arial" charset="0"/>
                </a:rPr>
                <a:t>Title Position</a:t>
              </a:r>
            </a:p>
            <a:p>
              <a:pPr>
                <a:spcAft>
                  <a:spcPts val="100"/>
                </a:spcAft>
              </a:pPr>
              <a:r>
                <a:rPr lang="en-AU" sz="1200" b="1">
                  <a:solidFill>
                    <a:schemeClr val="tx2"/>
                  </a:solidFill>
                  <a:ea typeface="Arial" charset="0"/>
                  <a:cs typeface="Arial" charset="0"/>
                </a:rPr>
                <a:t>0400 000 000</a:t>
              </a:r>
            </a:p>
            <a:p>
              <a:pPr>
                <a:spcAft>
                  <a:spcPts val="100"/>
                </a:spcAft>
              </a:pPr>
              <a:r>
                <a:rPr lang="en-AU" sz="1200">
                  <a:solidFill>
                    <a:schemeClr val="tx2"/>
                  </a:solidFill>
                  <a:ea typeface="Arial" charset="0"/>
                  <a:cs typeface="Arial" charset="0"/>
                </a:rPr>
                <a:t>name.surname@cefc.com.au </a:t>
              </a:r>
            </a:p>
          </p:txBody>
        </p:sp>
        <p:pic>
          <p:nvPicPr>
            <p:cNvPr id="26" name="Picture 25">
              <a:extLst>
                <a:ext uri="{FF2B5EF4-FFF2-40B4-BE49-F238E27FC236}">
                  <a16:creationId xmlns:a16="http://schemas.microsoft.com/office/drawing/2014/main" id="{32240248-76EA-4F1C-B521-214C9DCBA5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2057" y="2071394"/>
              <a:ext cx="1438880" cy="1387411"/>
            </a:xfrm>
            <a:prstGeom prst="rect">
              <a:avLst/>
            </a:prstGeom>
          </p:spPr>
        </p:pic>
      </p:grpSp>
    </p:spTree>
    <p:extLst>
      <p:ext uri="{BB962C8B-B14F-4D97-AF65-F5344CB8AC3E}">
        <p14:creationId xmlns:p14="http://schemas.microsoft.com/office/powerpoint/2010/main" val="33900772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D51FCFE-6BBE-4A65-BE3F-3A56880A5CCE}"/>
              </a:ext>
            </a:extLst>
          </p:cNvPr>
          <p:cNvSpPr>
            <a:spLocks noGrp="1"/>
          </p:cNvSpPr>
          <p:nvPr>
            <p:ph type="ftr" sz="quarter" idx="3"/>
          </p:nvPr>
        </p:nvSpPr>
        <p:spPr>
          <a:xfrm>
            <a:off x="590546" y="6555975"/>
            <a:ext cx="2605088" cy="227806"/>
          </a:xfrm>
          <a:prstGeom prst="rect">
            <a:avLst/>
          </a:prstGeom>
        </p:spPr>
        <p:txBody>
          <a:bodyPr vert="horz" lIns="0" tIns="0" rIns="0" bIns="0" rtlCol="0" anchor="ctr"/>
          <a:lstStyle>
            <a:lvl1pPr algn="l">
              <a:defRPr sz="980">
                <a:solidFill>
                  <a:schemeClr val="tx2"/>
                </a:solidFill>
              </a:defRPr>
            </a:lvl1pPr>
          </a:lstStyle>
          <a:p>
            <a:r>
              <a:rPr lang="en-AU"/>
              <a:t>Accelerating clean energy investment</a:t>
            </a:r>
          </a:p>
        </p:txBody>
      </p:sp>
      <p:sp>
        <p:nvSpPr>
          <p:cNvPr id="8" name="Slide Number Placeholder 5">
            <a:extLst>
              <a:ext uri="{FF2B5EF4-FFF2-40B4-BE49-F238E27FC236}">
                <a16:creationId xmlns:a16="http://schemas.microsoft.com/office/drawing/2014/main" id="{CDC5F831-67BC-429C-AD00-089C6BD4245E}"/>
              </a:ext>
            </a:extLst>
          </p:cNvPr>
          <p:cNvSpPr>
            <a:spLocks noGrp="1"/>
          </p:cNvSpPr>
          <p:nvPr>
            <p:ph type="sldNum" sz="quarter" idx="4"/>
          </p:nvPr>
        </p:nvSpPr>
        <p:spPr>
          <a:xfrm>
            <a:off x="338143" y="6555975"/>
            <a:ext cx="241691" cy="227806"/>
          </a:xfrm>
          <a:prstGeom prst="rect">
            <a:avLst/>
          </a:prstGeom>
        </p:spPr>
        <p:txBody>
          <a:bodyPr vert="horz" lIns="0" tIns="0" rIns="0" bIns="0" rtlCol="0" anchor="ctr"/>
          <a:lstStyle>
            <a:lvl1pPr algn="l">
              <a:defRPr sz="980">
                <a:solidFill>
                  <a:schemeClr val="accent3"/>
                </a:solidFill>
              </a:defRPr>
            </a:lvl1pPr>
          </a:lstStyle>
          <a:p>
            <a:fld id="{CEFBC0A0-4D3F-4FFE-A3C1-D06B5F944720}" type="slidenum">
              <a:rPr lang="en-GB" smtClean="0"/>
              <a:pPr/>
              <a:t>‹#›</a:t>
            </a:fld>
            <a:endParaRPr lang="en-GB"/>
          </a:p>
        </p:txBody>
      </p:sp>
      <p:pic>
        <p:nvPicPr>
          <p:cNvPr id="7" name="Picture 6">
            <a:extLst>
              <a:ext uri="{FF2B5EF4-FFF2-40B4-BE49-F238E27FC236}">
                <a16:creationId xmlns:a16="http://schemas.microsoft.com/office/drawing/2014/main" id="{AC2EC38F-870F-476F-B057-4DD4AA29A22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57202" y="6462607"/>
            <a:ext cx="493168" cy="189018"/>
          </a:xfrm>
          <a:prstGeom prst="rect">
            <a:avLst/>
          </a:prstGeom>
        </p:spPr>
      </p:pic>
    </p:spTree>
    <p:extLst>
      <p:ext uri="{BB962C8B-B14F-4D97-AF65-F5344CB8AC3E}">
        <p14:creationId xmlns:p14="http://schemas.microsoft.com/office/powerpoint/2010/main" val="1027948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41C5-D2CD-453E-ACB8-732D37D6B3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7993AC85-3E33-405A-BF57-D61CEACB16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D7ED41-9E9C-4F48-AA9B-FD634DED4827}"/>
              </a:ext>
            </a:extLst>
          </p:cNvPr>
          <p:cNvSpPr>
            <a:spLocks noGrp="1"/>
          </p:cNvSpPr>
          <p:nvPr>
            <p:ph type="dt" sz="half" idx="10"/>
          </p:nvPr>
        </p:nvSpPr>
        <p:spPr/>
        <p:txBody>
          <a:bodyPr/>
          <a:lstStyle/>
          <a:p>
            <a:fld id="{76C7AF94-5C9B-4294-8368-8F1B63C99F46}" type="datetime1">
              <a:rPr lang="en-AU" smtClean="0"/>
              <a:t>19/08/2022</a:t>
            </a:fld>
            <a:endParaRPr lang="en-AU"/>
          </a:p>
        </p:txBody>
      </p:sp>
      <p:sp>
        <p:nvSpPr>
          <p:cNvPr id="6" name="Slide Number Placeholder 5">
            <a:extLst>
              <a:ext uri="{FF2B5EF4-FFF2-40B4-BE49-F238E27FC236}">
                <a16:creationId xmlns:a16="http://schemas.microsoft.com/office/drawing/2014/main" id="{A234D713-8D4A-457A-8595-AB416CD941A0}"/>
              </a:ext>
            </a:extLst>
          </p:cNvPr>
          <p:cNvSpPr>
            <a:spLocks noGrp="1"/>
          </p:cNvSpPr>
          <p:nvPr>
            <p:ph type="sldNum" sz="quarter" idx="12"/>
          </p:nvPr>
        </p:nvSpPr>
        <p:spPr/>
        <p:txBody>
          <a:bodyPr/>
          <a:lstStyle/>
          <a:p>
            <a:fld id="{78239E65-DE36-4953-BE70-0C1D3A3E47A9}" type="slidenum">
              <a:rPr lang="en-AU" smtClean="0"/>
              <a:t>‹#›</a:t>
            </a:fld>
            <a:endParaRPr lang="en-AU"/>
          </a:p>
        </p:txBody>
      </p:sp>
    </p:spTree>
    <p:extLst>
      <p:ext uri="{BB962C8B-B14F-4D97-AF65-F5344CB8AC3E}">
        <p14:creationId xmlns:p14="http://schemas.microsoft.com/office/powerpoint/2010/main" val="2562937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Blank">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A64AA6-1995-4515-9A69-994073E49C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044000" y="450000"/>
            <a:ext cx="1710000" cy="1710000"/>
          </a:xfrm>
          <a:prstGeom prst="rect">
            <a:avLst/>
          </a:prstGeom>
        </p:spPr>
      </p:pic>
      <p:sp>
        <p:nvSpPr>
          <p:cNvPr id="5" name="TextBox 4">
            <a:extLst>
              <a:ext uri="{FF2B5EF4-FFF2-40B4-BE49-F238E27FC236}">
                <a16:creationId xmlns:a16="http://schemas.microsoft.com/office/drawing/2014/main" id="{D69A78F7-A566-46CA-B752-8E7790311A07}"/>
              </a:ext>
            </a:extLst>
          </p:cNvPr>
          <p:cNvSpPr txBox="1"/>
          <p:nvPr userDrawn="1"/>
        </p:nvSpPr>
        <p:spPr>
          <a:xfrm>
            <a:off x="328610" y="4542274"/>
            <a:ext cx="3610344" cy="1846659"/>
          </a:xfrm>
          <a:prstGeom prst="rect">
            <a:avLst/>
          </a:prstGeom>
          <a:noFill/>
        </p:spPr>
        <p:txBody>
          <a:bodyPr wrap="square" lIns="0" tIns="0" rIns="0" bIns="0" rtlCol="0" anchor="b" anchorCtr="0">
            <a:spAutoFit/>
          </a:bodyPr>
          <a:lstStyle/>
          <a:p>
            <a:r>
              <a:rPr lang="en-GB" sz="2400">
                <a:solidFill>
                  <a:schemeClr val="accent1"/>
                </a:solidFill>
              </a:rPr>
              <a:t>More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a:solidFill>
                  <a:schemeClr val="tx2"/>
                </a:solidFill>
                <a:latin typeface="+mn-lt"/>
              </a:rPr>
              <a:t>1300 00</a:t>
            </a:r>
            <a:r>
              <a:rPr lang="en-GB" sz="2400">
                <a:solidFill>
                  <a:schemeClr val="tx2"/>
                </a:solidFill>
              </a:rPr>
              <a:t>2 332</a:t>
            </a:r>
          </a:p>
          <a:p>
            <a:r>
              <a:rPr lang="en-GB" sz="2400">
                <a:solidFill>
                  <a:schemeClr val="tx2"/>
                </a:solidFill>
              </a:rPr>
              <a:t>+61 2 8039 0800</a:t>
            </a:r>
          </a:p>
          <a:p>
            <a:r>
              <a:rPr lang="en-GB" sz="2400">
                <a:solidFill>
                  <a:schemeClr val="tx2"/>
                </a:solidFill>
                <a:latin typeface="+mn-lt"/>
              </a:rPr>
              <a:t>info@cefc.com.au</a:t>
            </a:r>
          </a:p>
          <a:p>
            <a:r>
              <a:rPr lang="en-GB" sz="2400" u="none">
                <a:solidFill>
                  <a:schemeClr val="tx2"/>
                </a:solidFill>
                <a:latin typeface="+mn-lt"/>
              </a:rPr>
              <a:t>cefc.com.au</a:t>
            </a:r>
          </a:p>
        </p:txBody>
      </p:sp>
    </p:spTree>
    <p:extLst>
      <p:ext uri="{BB962C8B-B14F-4D97-AF65-F5344CB8AC3E}">
        <p14:creationId xmlns:p14="http://schemas.microsoft.com/office/powerpoint/2010/main" val="230689471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43A26-D9F6-4252-A101-1F3C327CABD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5EEA3E4-DABE-48B9-BA5D-99DBAC6591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818FCB8-39C3-42F1-8C16-0BD4D1BDEC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FDB3B12-0A03-452E-AE9D-2F051B9EB61E}"/>
              </a:ext>
            </a:extLst>
          </p:cNvPr>
          <p:cNvSpPr>
            <a:spLocks noGrp="1"/>
          </p:cNvSpPr>
          <p:nvPr>
            <p:ph type="dt" sz="half" idx="10"/>
          </p:nvPr>
        </p:nvSpPr>
        <p:spPr/>
        <p:txBody>
          <a:bodyPr/>
          <a:lstStyle/>
          <a:p>
            <a:fld id="{02699B66-730B-49C6-86C4-5C5767119F06}" type="datetime1">
              <a:rPr lang="en-AU" smtClean="0"/>
              <a:t>19/08/2022</a:t>
            </a:fld>
            <a:endParaRPr lang="en-AU"/>
          </a:p>
        </p:txBody>
      </p:sp>
      <p:sp>
        <p:nvSpPr>
          <p:cNvPr id="6" name="Footer Placeholder 5">
            <a:extLst>
              <a:ext uri="{FF2B5EF4-FFF2-40B4-BE49-F238E27FC236}">
                <a16:creationId xmlns:a16="http://schemas.microsoft.com/office/drawing/2014/main" id="{B84806D7-05DE-4DCD-B5AD-3106C0662F1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4405984-17B4-4C80-9287-9CE7CE40AD6F}"/>
              </a:ext>
            </a:extLst>
          </p:cNvPr>
          <p:cNvSpPr>
            <a:spLocks noGrp="1"/>
          </p:cNvSpPr>
          <p:nvPr>
            <p:ph type="sldNum" sz="quarter" idx="12"/>
          </p:nvPr>
        </p:nvSpPr>
        <p:spPr/>
        <p:txBody>
          <a:bodyPr/>
          <a:lstStyle/>
          <a:p>
            <a:fld id="{78239E65-DE36-4953-BE70-0C1D3A3E47A9}" type="slidenum">
              <a:rPr lang="en-AU" smtClean="0"/>
              <a:t>‹#›</a:t>
            </a:fld>
            <a:endParaRPr lang="en-AU"/>
          </a:p>
        </p:txBody>
      </p:sp>
    </p:spTree>
    <p:extLst>
      <p:ext uri="{BB962C8B-B14F-4D97-AF65-F5344CB8AC3E}">
        <p14:creationId xmlns:p14="http://schemas.microsoft.com/office/powerpoint/2010/main" val="3229100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08AF7-F575-410E-820D-7E07CA25C5B4}"/>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A952F12-7DD0-47BE-80E3-0865400096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404045-3C0F-4955-BD29-A59B248309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1B0CD71-D9BB-4D5D-9529-8F479B6415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96B7EB-B494-4CA9-A7F1-25F6AE1285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D706510-A66E-4A7D-B5BA-70F16F44A8FB}"/>
              </a:ext>
            </a:extLst>
          </p:cNvPr>
          <p:cNvSpPr>
            <a:spLocks noGrp="1"/>
          </p:cNvSpPr>
          <p:nvPr>
            <p:ph type="dt" sz="half" idx="10"/>
          </p:nvPr>
        </p:nvSpPr>
        <p:spPr/>
        <p:txBody>
          <a:bodyPr/>
          <a:lstStyle/>
          <a:p>
            <a:fld id="{B867FC92-694C-4A7A-BEF3-478628FB34BD}" type="datetime1">
              <a:rPr lang="en-AU" smtClean="0"/>
              <a:t>19/08/2022</a:t>
            </a:fld>
            <a:endParaRPr lang="en-AU"/>
          </a:p>
        </p:txBody>
      </p:sp>
      <p:sp>
        <p:nvSpPr>
          <p:cNvPr id="8" name="Footer Placeholder 7">
            <a:extLst>
              <a:ext uri="{FF2B5EF4-FFF2-40B4-BE49-F238E27FC236}">
                <a16:creationId xmlns:a16="http://schemas.microsoft.com/office/drawing/2014/main" id="{810D6CD6-B155-4295-B8D2-5A9722EC3B88}"/>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482EE259-AF65-4914-9912-17BDEAA6DBB6}"/>
              </a:ext>
            </a:extLst>
          </p:cNvPr>
          <p:cNvSpPr>
            <a:spLocks noGrp="1"/>
          </p:cNvSpPr>
          <p:nvPr>
            <p:ph type="sldNum" sz="quarter" idx="12"/>
          </p:nvPr>
        </p:nvSpPr>
        <p:spPr/>
        <p:txBody>
          <a:bodyPr/>
          <a:lstStyle/>
          <a:p>
            <a:fld id="{78239E65-DE36-4953-BE70-0C1D3A3E47A9}" type="slidenum">
              <a:rPr lang="en-AU" smtClean="0"/>
              <a:t>‹#›</a:t>
            </a:fld>
            <a:endParaRPr lang="en-AU"/>
          </a:p>
        </p:txBody>
      </p:sp>
    </p:spTree>
    <p:extLst>
      <p:ext uri="{BB962C8B-B14F-4D97-AF65-F5344CB8AC3E}">
        <p14:creationId xmlns:p14="http://schemas.microsoft.com/office/powerpoint/2010/main" val="4187703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64839-7195-4ED5-A40C-AD8D1A605E8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9309D79-A2D0-4797-8535-73C1052EC1F1}"/>
              </a:ext>
            </a:extLst>
          </p:cNvPr>
          <p:cNvSpPr>
            <a:spLocks noGrp="1"/>
          </p:cNvSpPr>
          <p:nvPr>
            <p:ph type="dt" sz="half" idx="10"/>
          </p:nvPr>
        </p:nvSpPr>
        <p:spPr/>
        <p:txBody>
          <a:bodyPr/>
          <a:lstStyle/>
          <a:p>
            <a:fld id="{8842ECFC-4C15-4BF8-9F22-C7AF1E36329A}" type="datetime1">
              <a:rPr lang="en-AU" smtClean="0"/>
              <a:t>19/08/2022</a:t>
            </a:fld>
            <a:endParaRPr lang="en-AU"/>
          </a:p>
        </p:txBody>
      </p:sp>
      <p:sp>
        <p:nvSpPr>
          <p:cNvPr id="4" name="Footer Placeholder 3">
            <a:extLst>
              <a:ext uri="{FF2B5EF4-FFF2-40B4-BE49-F238E27FC236}">
                <a16:creationId xmlns:a16="http://schemas.microsoft.com/office/drawing/2014/main" id="{4AF27D98-0686-4275-9284-7C4E54E5472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E116CAB-9350-4A4B-A291-CB413BD695FE}"/>
              </a:ext>
            </a:extLst>
          </p:cNvPr>
          <p:cNvSpPr>
            <a:spLocks noGrp="1"/>
          </p:cNvSpPr>
          <p:nvPr>
            <p:ph type="sldNum" sz="quarter" idx="12"/>
          </p:nvPr>
        </p:nvSpPr>
        <p:spPr/>
        <p:txBody>
          <a:bodyPr/>
          <a:lstStyle/>
          <a:p>
            <a:fld id="{78239E65-DE36-4953-BE70-0C1D3A3E47A9}" type="slidenum">
              <a:rPr lang="en-AU" smtClean="0"/>
              <a:t>‹#›</a:t>
            </a:fld>
            <a:endParaRPr lang="en-AU"/>
          </a:p>
        </p:txBody>
      </p:sp>
    </p:spTree>
    <p:extLst>
      <p:ext uri="{BB962C8B-B14F-4D97-AF65-F5344CB8AC3E}">
        <p14:creationId xmlns:p14="http://schemas.microsoft.com/office/powerpoint/2010/main" val="715811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8CCBB1-8FAC-4287-A1FA-B028C6DC6B90}"/>
              </a:ext>
            </a:extLst>
          </p:cNvPr>
          <p:cNvSpPr>
            <a:spLocks noGrp="1"/>
          </p:cNvSpPr>
          <p:nvPr>
            <p:ph type="dt" sz="half" idx="10"/>
          </p:nvPr>
        </p:nvSpPr>
        <p:spPr/>
        <p:txBody>
          <a:bodyPr/>
          <a:lstStyle/>
          <a:p>
            <a:fld id="{772D13BD-F23B-44C4-AB4A-21EFFED51105}" type="datetime1">
              <a:rPr lang="en-AU" smtClean="0"/>
              <a:t>19/08/2022</a:t>
            </a:fld>
            <a:endParaRPr lang="en-AU"/>
          </a:p>
        </p:txBody>
      </p:sp>
      <p:sp>
        <p:nvSpPr>
          <p:cNvPr id="3" name="Footer Placeholder 2">
            <a:extLst>
              <a:ext uri="{FF2B5EF4-FFF2-40B4-BE49-F238E27FC236}">
                <a16:creationId xmlns:a16="http://schemas.microsoft.com/office/drawing/2014/main" id="{05E8F453-7B6C-479E-B99F-58FCC8E9076D}"/>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980B136B-CBA7-492A-9793-30D237BD12E4}"/>
              </a:ext>
            </a:extLst>
          </p:cNvPr>
          <p:cNvSpPr>
            <a:spLocks noGrp="1"/>
          </p:cNvSpPr>
          <p:nvPr>
            <p:ph type="sldNum" sz="quarter" idx="12"/>
          </p:nvPr>
        </p:nvSpPr>
        <p:spPr/>
        <p:txBody>
          <a:bodyPr/>
          <a:lstStyle/>
          <a:p>
            <a:fld id="{78239E65-DE36-4953-BE70-0C1D3A3E47A9}" type="slidenum">
              <a:rPr lang="en-AU" smtClean="0"/>
              <a:t>‹#›</a:t>
            </a:fld>
            <a:endParaRPr lang="en-AU"/>
          </a:p>
        </p:txBody>
      </p:sp>
    </p:spTree>
    <p:extLst>
      <p:ext uri="{BB962C8B-B14F-4D97-AF65-F5344CB8AC3E}">
        <p14:creationId xmlns:p14="http://schemas.microsoft.com/office/powerpoint/2010/main" val="429220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77E3B-1E79-4C9B-A18C-52FBD418E2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B5D5CB3-C382-44D8-A5FA-14BDDBC072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E8574D80-6580-4624-9016-F8E42D4CFB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00B607-CF35-43A1-9196-524B54C93308}"/>
              </a:ext>
            </a:extLst>
          </p:cNvPr>
          <p:cNvSpPr>
            <a:spLocks noGrp="1"/>
          </p:cNvSpPr>
          <p:nvPr>
            <p:ph type="dt" sz="half" idx="10"/>
          </p:nvPr>
        </p:nvSpPr>
        <p:spPr/>
        <p:txBody>
          <a:bodyPr/>
          <a:lstStyle/>
          <a:p>
            <a:fld id="{594A0556-F597-41B3-A2BD-1A859020C796}" type="datetime1">
              <a:rPr lang="en-AU" smtClean="0"/>
              <a:t>19/08/2022</a:t>
            </a:fld>
            <a:endParaRPr lang="en-AU"/>
          </a:p>
        </p:txBody>
      </p:sp>
      <p:sp>
        <p:nvSpPr>
          <p:cNvPr id="6" name="Footer Placeholder 5">
            <a:extLst>
              <a:ext uri="{FF2B5EF4-FFF2-40B4-BE49-F238E27FC236}">
                <a16:creationId xmlns:a16="http://schemas.microsoft.com/office/drawing/2014/main" id="{B99BDF80-2DEF-4DFB-8367-158E51D4348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60A2F7C-00CD-4C4D-9580-EEDD6AFFFE06}"/>
              </a:ext>
            </a:extLst>
          </p:cNvPr>
          <p:cNvSpPr>
            <a:spLocks noGrp="1"/>
          </p:cNvSpPr>
          <p:nvPr>
            <p:ph type="sldNum" sz="quarter" idx="12"/>
          </p:nvPr>
        </p:nvSpPr>
        <p:spPr/>
        <p:txBody>
          <a:bodyPr/>
          <a:lstStyle/>
          <a:p>
            <a:fld id="{78239E65-DE36-4953-BE70-0C1D3A3E47A9}" type="slidenum">
              <a:rPr lang="en-AU" smtClean="0"/>
              <a:t>‹#›</a:t>
            </a:fld>
            <a:endParaRPr lang="en-AU"/>
          </a:p>
        </p:txBody>
      </p:sp>
    </p:spTree>
    <p:extLst>
      <p:ext uri="{BB962C8B-B14F-4D97-AF65-F5344CB8AC3E}">
        <p14:creationId xmlns:p14="http://schemas.microsoft.com/office/powerpoint/2010/main" val="313654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0470E-8766-45ED-8BD8-D3207E0571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90053C3-9A75-47D6-88CC-A43E588DDB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C8F75BBB-E191-4491-802F-5FCFBBDB6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C9A7C0-C23C-4C9F-9BFD-4564BA49D1FB}"/>
              </a:ext>
            </a:extLst>
          </p:cNvPr>
          <p:cNvSpPr>
            <a:spLocks noGrp="1"/>
          </p:cNvSpPr>
          <p:nvPr>
            <p:ph type="dt" sz="half" idx="10"/>
          </p:nvPr>
        </p:nvSpPr>
        <p:spPr/>
        <p:txBody>
          <a:bodyPr/>
          <a:lstStyle/>
          <a:p>
            <a:fld id="{2BADBDEC-7A39-42B6-A323-2ACE817F43C9}" type="datetime1">
              <a:rPr lang="en-AU" smtClean="0"/>
              <a:t>19/08/2022</a:t>
            </a:fld>
            <a:endParaRPr lang="en-AU"/>
          </a:p>
        </p:txBody>
      </p:sp>
      <p:sp>
        <p:nvSpPr>
          <p:cNvPr id="6" name="Footer Placeholder 5">
            <a:extLst>
              <a:ext uri="{FF2B5EF4-FFF2-40B4-BE49-F238E27FC236}">
                <a16:creationId xmlns:a16="http://schemas.microsoft.com/office/drawing/2014/main" id="{E65B2601-FD29-4151-AB7C-0559808D162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4093D4C-EFAB-4C5A-9D96-CC6371939C22}"/>
              </a:ext>
            </a:extLst>
          </p:cNvPr>
          <p:cNvSpPr>
            <a:spLocks noGrp="1"/>
          </p:cNvSpPr>
          <p:nvPr>
            <p:ph type="sldNum" sz="quarter" idx="12"/>
          </p:nvPr>
        </p:nvSpPr>
        <p:spPr/>
        <p:txBody>
          <a:bodyPr/>
          <a:lstStyle/>
          <a:p>
            <a:fld id="{78239E65-DE36-4953-BE70-0C1D3A3E47A9}" type="slidenum">
              <a:rPr lang="en-AU" smtClean="0"/>
              <a:t>‹#›</a:t>
            </a:fld>
            <a:endParaRPr lang="en-AU"/>
          </a:p>
        </p:txBody>
      </p:sp>
    </p:spTree>
    <p:extLst>
      <p:ext uri="{BB962C8B-B14F-4D97-AF65-F5344CB8AC3E}">
        <p14:creationId xmlns:p14="http://schemas.microsoft.com/office/powerpoint/2010/main" val="4169016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oleObject" Target="../embeddings/oleObject1.bin"/><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ags" Target="../tags/tag1.xml"/><Relationship Id="rId2" Type="http://schemas.openxmlformats.org/officeDocument/2006/relationships/slideLayout" Target="../slideLayouts/slideLayout18.xml"/><Relationship Id="rId16" Type="http://schemas.openxmlformats.org/officeDocument/2006/relationships/vmlDrawing" Target="../drawings/vmlDrawing1.v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19" Type="http://schemas.openxmlformats.org/officeDocument/2006/relationships/image" Target="../media/image4.emf"/><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A581D3-836D-414C-BCBF-D2DE227630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B4C6CB8-EE64-4817-AFF3-304CF14630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866A80B-1B82-471C-ABB7-09632BD625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F4F20E-3052-44A6-80AF-9CBC16900152}" type="datetime1">
              <a:rPr lang="en-AU" smtClean="0"/>
              <a:t>19/08/2022</a:t>
            </a:fld>
            <a:endParaRPr lang="en-AU"/>
          </a:p>
        </p:txBody>
      </p:sp>
      <p:sp>
        <p:nvSpPr>
          <p:cNvPr id="5" name="Footer Placeholder 4">
            <a:extLst>
              <a:ext uri="{FF2B5EF4-FFF2-40B4-BE49-F238E27FC236}">
                <a16:creationId xmlns:a16="http://schemas.microsoft.com/office/drawing/2014/main" id="{CD81B81C-0C36-4471-A95F-592E3B954C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E9D4AE9F-58CF-46F1-A3BE-142B55AD93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39E65-DE36-4953-BE70-0C1D3A3E47A9}" type="slidenum">
              <a:rPr lang="en-AU" smtClean="0"/>
              <a:t>‹#›</a:t>
            </a:fld>
            <a:endParaRPr lang="en-AU"/>
          </a:p>
        </p:txBody>
      </p:sp>
      <p:sp>
        <p:nvSpPr>
          <p:cNvPr id="7" name="MSIPCMContentMarking" descr="{&quot;HashCode&quot;:-1747247690,&quot;Placement&quot;:&quot;Footer&quot;,&quot;Top&quot;:516.65155,&quot;Left&quot;:421.800385,&quot;SlideWidth&quot;:960,&quot;SlideHeight&quot;:540}">
            <a:extLst>
              <a:ext uri="{FF2B5EF4-FFF2-40B4-BE49-F238E27FC236}">
                <a16:creationId xmlns:a16="http://schemas.microsoft.com/office/drawing/2014/main" id="{46C66A9B-5A96-40C4-925F-2DEB42C5934C}"/>
              </a:ext>
            </a:extLst>
          </p:cNvPr>
          <p:cNvSpPr txBox="1"/>
          <p:nvPr userDrawn="1"/>
        </p:nvSpPr>
        <p:spPr>
          <a:xfrm>
            <a:off x="5356865" y="6561475"/>
            <a:ext cx="1478270" cy="296525"/>
          </a:xfrm>
          <a:prstGeom prst="rect">
            <a:avLst/>
          </a:prstGeom>
          <a:noFill/>
        </p:spPr>
        <p:txBody>
          <a:bodyPr vert="horz" wrap="square" lIns="0" tIns="0" rIns="0" bIns="0" rtlCol="0" anchor="ctr" anchorCtr="1">
            <a:spAutoFit/>
          </a:bodyPr>
          <a:lstStyle/>
          <a:p>
            <a:pPr algn="ctr">
              <a:spcBef>
                <a:spcPts val="0"/>
              </a:spcBef>
              <a:spcAft>
                <a:spcPts val="0"/>
              </a:spcAft>
            </a:pPr>
            <a:r>
              <a:rPr lang="en-AU" sz="1200">
                <a:solidFill>
                  <a:srgbClr val="000000"/>
                </a:solidFill>
                <a:latin typeface="Calibri" panose="020F0502020204030204" pitchFamily="34" charset="0"/>
              </a:rPr>
              <a:t>OFFICIAL-Sensitive</a:t>
            </a:r>
          </a:p>
        </p:txBody>
      </p:sp>
    </p:spTree>
    <p:extLst>
      <p:ext uri="{BB962C8B-B14F-4D97-AF65-F5344CB8AC3E}">
        <p14:creationId xmlns:p14="http://schemas.microsoft.com/office/powerpoint/2010/main" val="3396558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2" r:id="rId12"/>
    <p:sldLayoutId id="2147483693" r:id="rId13"/>
    <p:sldLayoutId id="2147483694" r:id="rId14"/>
    <p:sldLayoutId id="2147483695" r:id="rId15"/>
    <p:sldLayoutId id="2147483696"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12D2519-B32E-499E-8421-D81E199ED464}"/>
              </a:ext>
            </a:extLst>
          </p:cNvPr>
          <p:cNvGraphicFramePr>
            <a:graphicFrameLocks noChangeAspect="1"/>
          </p:cNvGraphicFramePr>
          <p:nvPr userDrawn="1">
            <p:custDataLst>
              <p:tags r:id="rId17"/>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1" name="think-cell Slide" r:id="rId18" imgW="353" imgH="353" progId="TCLayout.ActiveDocument.1">
                  <p:embed/>
                </p:oleObj>
              </mc:Choice>
              <mc:Fallback>
                <p:oleObj name="think-cell Slide" r:id="rId18" imgW="353" imgH="353" progId="TCLayout.ActiveDocument.1">
                  <p:embed/>
                  <p:pic>
                    <p:nvPicPr>
                      <p:cNvPr id="5" name="Object 4" hidden="1">
                        <a:extLst>
                          <a:ext uri="{FF2B5EF4-FFF2-40B4-BE49-F238E27FC236}">
                            <a16:creationId xmlns:a16="http://schemas.microsoft.com/office/drawing/2014/main" id="{F12D2519-B32E-499E-8421-D81E199ED464}"/>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7086B60-288E-4C05-A8BF-A73A144CB644}"/>
              </a:ext>
            </a:extLst>
          </p:cNvPr>
          <p:cNvSpPr>
            <a:spLocks noGrp="1"/>
          </p:cNvSpPr>
          <p:nvPr>
            <p:ph type="title"/>
          </p:nvPr>
        </p:nvSpPr>
        <p:spPr>
          <a:xfrm>
            <a:off x="338143" y="257178"/>
            <a:ext cx="2883688" cy="1021553"/>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D6A06F-8C68-432C-9F7C-832194F8C1A7}"/>
              </a:ext>
            </a:extLst>
          </p:cNvPr>
          <p:cNvSpPr>
            <a:spLocks noGrp="1"/>
          </p:cNvSpPr>
          <p:nvPr>
            <p:ph type="body" idx="1"/>
          </p:nvPr>
        </p:nvSpPr>
        <p:spPr>
          <a:xfrm>
            <a:off x="5017293" y="257178"/>
            <a:ext cx="6836563" cy="567927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0DF3CE4-55BC-405D-8565-F87EE38594C6}"/>
              </a:ext>
            </a:extLst>
          </p:cNvPr>
          <p:cNvSpPr>
            <a:spLocks noGrp="1"/>
          </p:cNvSpPr>
          <p:nvPr>
            <p:ph type="sldNum" sz="quarter" idx="4"/>
          </p:nvPr>
        </p:nvSpPr>
        <p:spPr>
          <a:xfrm>
            <a:off x="338143" y="6555975"/>
            <a:ext cx="241691" cy="227806"/>
          </a:xfrm>
          <a:prstGeom prst="rect">
            <a:avLst/>
          </a:prstGeom>
        </p:spPr>
        <p:txBody>
          <a:bodyPr vert="horz" lIns="0" tIns="0" rIns="0" bIns="0" rtlCol="0" anchor="ctr"/>
          <a:lstStyle>
            <a:lvl1pPr algn="l">
              <a:defRPr sz="980">
                <a:solidFill>
                  <a:schemeClr val="accent3"/>
                </a:solidFill>
              </a:defRPr>
            </a:lvl1pPr>
          </a:lstStyle>
          <a:p>
            <a:fld id="{CEFBC0A0-4D3F-4FFE-A3C1-D06B5F944720}" type="slidenum">
              <a:rPr lang="en-GB" smtClean="0"/>
              <a:pPr/>
              <a:t>‹#›</a:t>
            </a:fld>
            <a:endParaRPr lang="en-GB"/>
          </a:p>
        </p:txBody>
      </p:sp>
      <p:sp>
        <p:nvSpPr>
          <p:cNvPr id="4" name="MSIPCMContentMarking" descr="{&quot;HashCode&quot;:-1747247690,&quot;Placement&quot;:&quot;Footer&quot;,&quot;Top&quot;:516.65155,&quot;Left&quot;:421.800385,&quot;SlideWidth&quot;:960,&quot;SlideHeight&quot;:540}">
            <a:extLst>
              <a:ext uri="{FF2B5EF4-FFF2-40B4-BE49-F238E27FC236}">
                <a16:creationId xmlns:a16="http://schemas.microsoft.com/office/drawing/2014/main" id="{1BB59A9A-4821-4258-A062-5249E235EB83}"/>
              </a:ext>
            </a:extLst>
          </p:cNvPr>
          <p:cNvSpPr txBox="1"/>
          <p:nvPr userDrawn="1"/>
        </p:nvSpPr>
        <p:spPr>
          <a:xfrm>
            <a:off x="5356865" y="6561475"/>
            <a:ext cx="1478270" cy="296525"/>
          </a:xfrm>
          <a:prstGeom prst="rect">
            <a:avLst/>
          </a:prstGeom>
          <a:noFill/>
        </p:spPr>
        <p:txBody>
          <a:bodyPr vert="horz" wrap="square" lIns="0" tIns="0" rIns="0" bIns="0" rtlCol="0" anchor="ctr" anchorCtr="1">
            <a:spAutoFit/>
          </a:bodyPr>
          <a:lstStyle/>
          <a:p>
            <a:pPr algn="ctr">
              <a:spcBef>
                <a:spcPts val="0"/>
              </a:spcBef>
              <a:spcAft>
                <a:spcPts val="0"/>
              </a:spcAft>
            </a:pPr>
            <a:r>
              <a:rPr lang="en-AU" sz="1200">
                <a:solidFill>
                  <a:srgbClr val="000000"/>
                </a:solidFill>
                <a:latin typeface="Calibri" panose="020F0502020204030204" pitchFamily="34" charset="0"/>
              </a:rPr>
              <a:t>OFFICIAL-Sensitive</a:t>
            </a:r>
          </a:p>
        </p:txBody>
      </p:sp>
    </p:spTree>
    <p:extLst>
      <p:ext uri="{BB962C8B-B14F-4D97-AF65-F5344CB8AC3E}">
        <p14:creationId xmlns:p14="http://schemas.microsoft.com/office/powerpoint/2010/main" val="4061157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l" defTabSz="914400" rtl="0" eaLnBrk="1" latinLnBrk="0" hangingPunct="1">
        <a:lnSpc>
          <a:spcPct val="100000"/>
        </a:lnSpc>
        <a:spcBef>
          <a:spcPct val="0"/>
        </a:spcBef>
        <a:buNone/>
        <a:defRPr sz="27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800"/>
        </a:spcAft>
        <a:buFont typeface="Arial" panose="020B0604020202020204" pitchFamily="34" charset="0"/>
        <a:buNone/>
        <a:defRPr sz="2400"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800"/>
        </a:spcAft>
        <a:buFont typeface="Arial" panose="020B0604020202020204" pitchFamily="34" charset="0"/>
        <a:buNone/>
        <a:defRPr sz="2400" kern="1200">
          <a:solidFill>
            <a:schemeClr val="tx2"/>
          </a:solidFill>
          <a:latin typeface="+mn-lt"/>
          <a:ea typeface="+mn-ea"/>
          <a:cs typeface="+mn-cs"/>
        </a:defRPr>
      </a:lvl2pPr>
      <a:lvl3pPr marL="215900" indent="-215900" algn="l" defTabSz="914400" rtl="0" eaLnBrk="1" latinLnBrk="0" hangingPunct="1">
        <a:lnSpc>
          <a:spcPct val="100000"/>
        </a:lnSpc>
        <a:spcBef>
          <a:spcPts val="0"/>
        </a:spcBef>
        <a:spcAft>
          <a:spcPts val="800"/>
        </a:spcAft>
        <a:buFont typeface="Arial" panose="020B0604020202020204" pitchFamily="34" charset="0"/>
        <a:buChar char="•"/>
        <a:defRPr sz="2400" kern="1200">
          <a:solidFill>
            <a:schemeClr val="tx2"/>
          </a:solidFill>
          <a:latin typeface="+mn-lt"/>
          <a:ea typeface="+mn-ea"/>
          <a:cs typeface="+mn-cs"/>
        </a:defRPr>
      </a:lvl3pPr>
      <a:lvl4pPr marL="431800" indent="-215900" algn="l" defTabSz="914400" rtl="0" eaLnBrk="1" latinLnBrk="0" hangingPunct="1">
        <a:lnSpc>
          <a:spcPct val="100000"/>
        </a:lnSpc>
        <a:spcBef>
          <a:spcPts val="0"/>
        </a:spcBef>
        <a:spcAft>
          <a:spcPts val="800"/>
        </a:spcAft>
        <a:buFont typeface="Arial" panose="020B0604020202020204" pitchFamily="34" charset="0"/>
        <a:buChar char="-"/>
        <a:defRPr sz="2400" kern="1200">
          <a:solidFill>
            <a:schemeClr val="tx2"/>
          </a:solidFill>
          <a:latin typeface="+mn-lt"/>
          <a:ea typeface="+mn-ea"/>
          <a:cs typeface="+mn-cs"/>
        </a:defRPr>
      </a:lvl4pPr>
      <a:lvl5pPr marL="647700" indent="-215900" algn="l" defTabSz="914400" rtl="0" eaLnBrk="1" latinLnBrk="0" hangingPunct="1">
        <a:lnSpc>
          <a:spcPct val="100000"/>
        </a:lnSpc>
        <a:spcBef>
          <a:spcPts val="0"/>
        </a:spcBef>
        <a:spcAft>
          <a:spcPts val="800"/>
        </a:spcAft>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1.png"/><Relationship Id="rId7" Type="http://schemas.openxmlformats.org/officeDocument/2006/relationships/diagramQuickStyle" Target="../diagrams/quickStyle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2.png"/><Relationship Id="rId9" Type="http://schemas.microsoft.com/office/2007/relationships/diagramDrawing" Target="../diagrams/drawing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2.pn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1.png"/><Relationship Id="rId7" Type="http://schemas.openxmlformats.org/officeDocument/2006/relationships/diagramQuickStyle" Target="../diagrams/quickStyle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2.png"/><Relationship Id="rId9" Type="http://schemas.microsoft.com/office/2007/relationships/diagramDrawing" Target="../diagrams/drawing5.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1.png"/><Relationship Id="rId7" Type="http://schemas.openxmlformats.org/officeDocument/2006/relationships/diagramQuickStyle" Target="../diagrams/quickStyle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2.png"/><Relationship Id="rId9" Type="http://schemas.microsoft.com/office/2007/relationships/diagramDrawing" Target="../diagrams/drawing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hyperlink" Target="mailto:hydrogen@planning.nsw.gov.au"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mailto:grantsinfo@delwp.vic.gov.au"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35.jpe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3" Type="http://schemas.openxmlformats.org/officeDocument/2006/relationships/hyperlink" Target="mailto:hydrogen@planning.nsw.gov.au"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mailto:grantsinfo@delwp.vic.gov.a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5.png"/><Relationship Id="rId7" Type="http://schemas.openxmlformats.org/officeDocument/2006/relationships/diagramLayout" Target="../diagrams/layout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12.png"/><Relationship Id="rId10" Type="http://schemas.microsoft.com/office/2007/relationships/diagramDrawing" Target="../diagrams/drawing1.xml"/><Relationship Id="rId4" Type="http://schemas.openxmlformats.org/officeDocument/2006/relationships/image" Target="../media/image11.png"/><Relationship Id="rId9" Type="http://schemas.openxmlformats.org/officeDocument/2006/relationships/diagramColors" Target="../diagrams/colors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3144FBE-40EB-45F5-A4A7-4DFA80A42202}"/>
              </a:ext>
            </a:extLst>
          </p:cNvPr>
          <p:cNvSpPr txBox="1"/>
          <p:nvPr/>
        </p:nvSpPr>
        <p:spPr>
          <a:xfrm>
            <a:off x="6858000" y="6091867"/>
            <a:ext cx="5275847" cy="461665"/>
          </a:xfrm>
          <a:prstGeom prst="rect">
            <a:avLst/>
          </a:prstGeom>
          <a:noFill/>
        </p:spPr>
        <p:txBody>
          <a:bodyPr wrap="square" rtlCol="0">
            <a:spAutoFit/>
          </a:bodyPr>
          <a:lstStyle/>
          <a:p>
            <a:r>
              <a:rPr lang="en-AU" sz="1200">
                <a:latin typeface="Arial" panose="020B0604020202020204" pitchFamily="34" charset="0"/>
                <a:cs typeface="Arial" panose="020B0604020202020204" pitchFamily="34" charset="0"/>
              </a:rPr>
              <a:t>Office of Energy and Climate Change within NSW Treasury (OECC)</a:t>
            </a:r>
          </a:p>
          <a:p>
            <a:r>
              <a:rPr lang="en-AU" sz="1200">
                <a:latin typeface="Arial" panose="020B0604020202020204" pitchFamily="34" charset="0"/>
                <a:cs typeface="Arial" panose="020B0604020202020204" pitchFamily="34" charset="0"/>
              </a:rPr>
              <a:t>Victorian Department of Environment, Land, Water and Planning (DELWP)</a:t>
            </a:r>
          </a:p>
        </p:txBody>
      </p:sp>
      <p:sp>
        <p:nvSpPr>
          <p:cNvPr id="2" name="Title 1">
            <a:extLst>
              <a:ext uri="{FF2B5EF4-FFF2-40B4-BE49-F238E27FC236}">
                <a16:creationId xmlns:a16="http://schemas.microsoft.com/office/drawing/2014/main" id="{A4723161-96D8-4AC5-98B0-3F0F377A2F0E}"/>
              </a:ext>
            </a:extLst>
          </p:cNvPr>
          <p:cNvSpPr>
            <a:spLocks noGrp="1"/>
          </p:cNvSpPr>
          <p:nvPr>
            <p:ph type="ctrTitle"/>
          </p:nvPr>
        </p:nvSpPr>
        <p:spPr>
          <a:xfrm>
            <a:off x="1524000" y="3178687"/>
            <a:ext cx="9144000" cy="1177096"/>
          </a:xfrm>
        </p:spPr>
        <p:txBody>
          <a:bodyPr>
            <a:normAutofit/>
          </a:bodyPr>
          <a:lstStyle/>
          <a:p>
            <a:pPr algn="ctr"/>
            <a:r>
              <a:rPr lang="en-AU" sz="4000" b="1" dirty="0">
                <a:latin typeface="Arial" panose="020B0604020202020204" pitchFamily="34" charset="0"/>
                <a:cs typeface="Arial" panose="020B0604020202020204" pitchFamily="34" charset="0"/>
              </a:rPr>
              <a:t>Hume Hydrogen Highway initiative</a:t>
            </a:r>
          </a:p>
        </p:txBody>
      </p:sp>
      <p:sp>
        <p:nvSpPr>
          <p:cNvPr id="3" name="Subtitle 2">
            <a:extLst>
              <a:ext uri="{FF2B5EF4-FFF2-40B4-BE49-F238E27FC236}">
                <a16:creationId xmlns:a16="http://schemas.microsoft.com/office/drawing/2014/main" id="{6E143A89-E181-4C88-9019-EBD31E197883}"/>
              </a:ext>
            </a:extLst>
          </p:cNvPr>
          <p:cNvSpPr>
            <a:spLocks noGrp="1"/>
          </p:cNvSpPr>
          <p:nvPr>
            <p:ph type="subTitle" idx="1"/>
          </p:nvPr>
        </p:nvSpPr>
        <p:spPr>
          <a:xfrm>
            <a:off x="1524000" y="4447858"/>
            <a:ext cx="9448800" cy="647700"/>
          </a:xfrm>
        </p:spPr>
        <p:txBody>
          <a:bodyPr/>
          <a:lstStyle/>
          <a:p>
            <a:pPr algn="ctr"/>
            <a:r>
              <a:rPr lang="en-AU" sz="2400" b="0" dirty="0">
                <a:latin typeface="Arial" panose="020B0604020202020204" pitchFamily="34" charset="0"/>
                <a:cs typeface="Arial" panose="020B0604020202020204" pitchFamily="34" charset="0"/>
              </a:rPr>
              <a:t>Developing a hydrogen refuelling network along the Hume Highway</a:t>
            </a:r>
          </a:p>
        </p:txBody>
      </p:sp>
      <p:pic>
        <p:nvPicPr>
          <p:cNvPr id="4" name="Picture 3" descr="Logo, icon&#10;&#10;Description automatically generated">
            <a:extLst>
              <a:ext uri="{FF2B5EF4-FFF2-40B4-BE49-F238E27FC236}">
                <a16:creationId xmlns:a16="http://schemas.microsoft.com/office/drawing/2014/main" id="{643F85BD-38E6-49FC-869C-11E2784796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6000" y="385876"/>
            <a:ext cx="3960000" cy="3145586"/>
          </a:xfrm>
          <a:prstGeom prst="rect">
            <a:avLst/>
          </a:prstGeom>
        </p:spPr>
      </p:pic>
      <p:sp>
        <p:nvSpPr>
          <p:cNvPr id="8" name="TextBox 7">
            <a:extLst>
              <a:ext uri="{FF2B5EF4-FFF2-40B4-BE49-F238E27FC236}">
                <a16:creationId xmlns:a16="http://schemas.microsoft.com/office/drawing/2014/main" id="{C33D2211-63D5-4C51-A62A-3A8482F3C54F}"/>
              </a:ext>
            </a:extLst>
          </p:cNvPr>
          <p:cNvSpPr txBox="1"/>
          <p:nvPr/>
        </p:nvSpPr>
        <p:spPr>
          <a:xfrm>
            <a:off x="6858000" y="5814868"/>
            <a:ext cx="2023358" cy="276999"/>
          </a:xfrm>
          <a:prstGeom prst="rect">
            <a:avLst/>
          </a:prstGeom>
          <a:noFill/>
        </p:spPr>
        <p:txBody>
          <a:bodyPr wrap="square" rtlCol="0">
            <a:spAutoFit/>
          </a:bodyPr>
          <a:lstStyle/>
          <a:p>
            <a:r>
              <a:rPr lang="en-AU" sz="1200">
                <a:latin typeface="Arial" panose="020B0604020202020204" pitchFamily="34" charset="0"/>
                <a:cs typeface="Arial" panose="020B0604020202020204" pitchFamily="34" charset="0"/>
              </a:rPr>
              <a:t>Date: 27 July 2022</a:t>
            </a:r>
          </a:p>
        </p:txBody>
      </p:sp>
      <p:sp>
        <p:nvSpPr>
          <p:cNvPr id="12" name="Rectangle 11">
            <a:extLst>
              <a:ext uri="{FF2B5EF4-FFF2-40B4-BE49-F238E27FC236}">
                <a16:creationId xmlns:a16="http://schemas.microsoft.com/office/drawing/2014/main" id="{E9176A20-4E31-4F47-898B-A772150F6E1B}"/>
              </a:ext>
              <a:ext uri="{C183D7F6-B498-43B3-948B-1728B52AA6E4}">
                <adec:decorative xmlns:adec="http://schemas.microsoft.com/office/drawing/2017/decorative" val="1"/>
              </a:ext>
            </a:extLst>
          </p:cNvPr>
          <p:cNvSpPr/>
          <p:nvPr/>
        </p:nvSpPr>
        <p:spPr>
          <a:xfrm>
            <a:off x="1697846" y="4951856"/>
            <a:ext cx="9101107" cy="46388"/>
          </a:xfrm>
          <a:prstGeom prst="rect">
            <a:avLst/>
          </a:prstGeom>
          <a:solidFill>
            <a:srgbClr val="74B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Picture 12">
            <a:extLst>
              <a:ext uri="{FF2B5EF4-FFF2-40B4-BE49-F238E27FC236}">
                <a16:creationId xmlns:a16="http://schemas.microsoft.com/office/drawing/2014/main" id="{D90F6AB4-1300-420B-A2E6-AEE706ADA89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838313" y="5816441"/>
            <a:ext cx="1152525" cy="654050"/>
          </a:xfrm>
          <a:prstGeom prst="rect">
            <a:avLst/>
          </a:prstGeom>
        </p:spPr>
      </p:pic>
      <p:pic>
        <p:nvPicPr>
          <p:cNvPr id="14" name="Picture 13">
            <a:extLst>
              <a:ext uri="{FF2B5EF4-FFF2-40B4-BE49-F238E27FC236}">
                <a16:creationId xmlns:a16="http://schemas.microsoft.com/office/drawing/2014/main" id="{8801D4EB-6B78-4BFF-9A71-8AA0A7C8396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41074" y="5822954"/>
            <a:ext cx="609900" cy="647700"/>
          </a:xfrm>
          <a:prstGeom prst="rect">
            <a:avLst/>
          </a:prstGeom>
        </p:spPr>
      </p:pic>
    </p:spTree>
    <p:extLst>
      <p:ext uri="{BB962C8B-B14F-4D97-AF65-F5344CB8AC3E}">
        <p14:creationId xmlns:p14="http://schemas.microsoft.com/office/powerpoint/2010/main" val="2390513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D1645"/>
        </a:solidFill>
        <a:effectLst/>
      </p:bgPr>
    </p:bg>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D12917C2-475A-4B2A-84CF-A430A3A0C175}"/>
              </a:ext>
            </a:extLst>
          </p:cNvPr>
          <p:cNvSpPr txBox="1">
            <a:spLocks/>
          </p:cNvSpPr>
          <p:nvPr/>
        </p:nvSpPr>
        <p:spPr>
          <a:xfrm>
            <a:off x="844550" y="4589463"/>
            <a:ext cx="10515600" cy="15001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AU" sz="2000" i="1">
                <a:solidFill>
                  <a:schemeClr val="bg1"/>
                </a:solidFill>
              </a:rPr>
              <a:t>Ting Yuan, Senior Program Manager Technology Development, DELWP</a:t>
            </a:r>
          </a:p>
        </p:txBody>
      </p:sp>
      <p:sp>
        <p:nvSpPr>
          <p:cNvPr id="2" name="Title 1">
            <a:extLst>
              <a:ext uri="{FF2B5EF4-FFF2-40B4-BE49-F238E27FC236}">
                <a16:creationId xmlns:a16="http://schemas.microsoft.com/office/drawing/2014/main" id="{E474FA9A-7B22-47F7-B71E-27921B7F51AC}"/>
              </a:ext>
            </a:extLst>
          </p:cNvPr>
          <p:cNvSpPr>
            <a:spLocks noGrp="1"/>
          </p:cNvSpPr>
          <p:nvPr>
            <p:ph type="title"/>
          </p:nvPr>
        </p:nvSpPr>
        <p:spPr/>
        <p:txBody>
          <a:bodyPr>
            <a:normAutofit/>
          </a:bodyPr>
          <a:lstStyle/>
          <a:p>
            <a:r>
              <a:rPr lang="en-AU" sz="4000">
                <a:solidFill>
                  <a:schemeClr val="bg1"/>
                </a:solidFill>
              </a:rPr>
              <a:t>The Hume Hydrogen Highway initiative</a:t>
            </a:r>
          </a:p>
        </p:txBody>
      </p:sp>
      <p:sp>
        <p:nvSpPr>
          <p:cNvPr id="4" name="Slide Number Placeholder 3">
            <a:extLst>
              <a:ext uri="{FF2B5EF4-FFF2-40B4-BE49-F238E27FC236}">
                <a16:creationId xmlns:a16="http://schemas.microsoft.com/office/drawing/2014/main" id="{8BE4EF18-BDD8-4655-AC5C-B2E0D0F5A274}"/>
              </a:ext>
            </a:extLst>
          </p:cNvPr>
          <p:cNvSpPr>
            <a:spLocks noGrp="1"/>
          </p:cNvSpPr>
          <p:nvPr>
            <p:ph type="sldNum" sz="quarter" idx="12"/>
          </p:nvPr>
        </p:nvSpPr>
        <p:spPr/>
        <p:txBody>
          <a:bodyPr/>
          <a:lstStyle/>
          <a:p>
            <a:fld id="{78239E65-DE36-4953-BE70-0C1D3A3E47A9}" type="slidenum">
              <a:rPr lang="en-AU" smtClean="0"/>
              <a:t>10</a:t>
            </a:fld>
            <a:endParaRPr lang="en-AU"/>
          </a:p>
        </p:txBody>
      </p:sp>
      <p:sp>
        <p:nvSpPr>
          <p:cNvPr id="10" name="TextBox 9">
            <a:extLst>
              <a:ext uri="{FF2B5EF4-FFF2-40B4-BE49-F238E27FC236}">
                <a16:creationId xmlns:a16="http://schemas.microsoft.com/office/drawing/2014/main" id="{09E75745-1DB6-40AA-8FD6-89D72D561826}"/>
              </a:ext>
            </a:extLst>
          </p:cNvPr>
          <p:cNvSpPr txBox="1"/>
          <p:nvPr>
            <p:extLst>
              <p:ext uri="{1162E1C5-73C7-4A58-AE30-91384D911F3F}">
                <p184:classification xmlns:p184="http://schemas.microsoft.com/office/powerpoint/2018/4/main" val="ftr"/>
              </p:ext>
            </p:extLst>
          </p:nvPr>
        </p:nvSpPr>
        <p:spPr>
          <a:xfrm>
            <a:off x="5522087" y="6675120"/>
            <a:ext cx="1182688" cy="182880"/>
          </a:xfrm>
          <a:prstGeom prst="rect">
            <a:avLst/>
          </a:prstGeom>
        </p:spPr>
        <p:txBody>
          <a:bodyPr horzOverflow="overflow" lIns="0" tIns="0" rIns="0" bIns="0">
            <a:spAutoFit/>
          </a:bodyPr>
          <a:lstStyle/>
          <a:p>
            <a:pPr algn="l"/>
            <a:r>
              <a:rPr lang="en-US" sz="1200">
                <a:solidFill>
                  <a:schemeClr val="bg1"/>
                </a:solidFill>
                <a:latin typeface="Calibri" panose="020F0502020204030204" pitchFamily="34" charset="0"/>
                <a:cs typeface="Calibri" panose="020F0502020204030204" pitchFamily="34" charset="0"/>
              </a:rPr>
              <a:t>OFFICIAL-Sensitive</a:t>
            </a:r>
          </a:p>
        </p:txBody>
      </p:sp>
      <p:sp>
        <p:nvSpPr>
          <p:cNvPr id="11" name="TextBox 10">
            <a:extLst>
              <a:ext uri="{FF2B5EF4-FFF2-40B4-BE49-F238E27FC236}">
                <a16:creationId xmlns:a16="http://schemas.microsoft.com/office/drawing/2014/main" id="{2D2D2793-04A3-46A8-9122-CA1BB618BC92}"/>
              </a:ext>
            </a:extLst>
          </p:cNvPr>
          <p:cNvSpPr txBox="1"/>
          <p:nvPr/>
        </p:nvSpPr>
        <p:spPr>
          <a:xfrm>
            <a:off x="6916153" y="5858817"/>
            <a:ext cx="5275847" cy="461665"/>
          </a:xfrm>
          <a:prstGeom prst="rect">
            <a:avLst/>
          </a:prstGeom>
          <a:noFill/>
        </p:spPr>
        <p:txBody>
          <a:bodyPr wrap="square" rtlCol="0">
            <a:spAutoFit/>
          </a:bodyPr>
          <a:lstStyle/>
          <a:p>
            <a:r>
              <a:rPr lang="en-AU" sz="1200">
                <a:solidFill>
                  <a:schemeClr val="bg1"/>
                </a:solidFill>
                <a:latin typeface="Arial" panose="020B0604020202020204" pitchFamily="34" charset="0"/>
                <a:cs typeface="Arial" panose="020B0604020202020204" pitchFamily="34" charset="0"/>
              </a:rPr>
              <a:t>NSW Office of Energy and Climate Change within NSW Treasury (OECC)</a:t>
            </a:r>
          </a:p>
          <a:p>
            <a:r>
              <a:rPr lang="en-AU" sz="1200">
                <a:solidFill>
                  <a:schemeClr val="bg1"/>
                </a:solidFill>
                <a:latin typeface="Arial" panose="020B0604020202020204" pitchFamily="34" charset="0"/>
                <a:cs typeface="Arial" panose="020B0604020202020204" pitchFamily="34" charset="0"/>
              </a:rPr>
              <a:t>Victorian Department of Environment, Land, Water and Planning (DELWP)</a:t>
            </a:r>
          </a:p>
        </p:txBody>
      </p:sp>
      <p:pic>
        <p:nvPicPr>
          <p:cNvPr id="12" name="Picture 2" descr="NSW Government logo white | Enrich Education">
            <a:extLst>
              <a:ext uri="{FF2B5EF4-FFF2-40B4-BE49-F238E27FC236}">
                <a16:creationId xmlns:a16="http://schemas.microsoft.com/office/drawing/2014/main" id="{EDAF8B5D-ED79-46C8-8E40-68DC5760F4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049" y="5766616"/>
            <a:ext cx="599514" cy="6476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Victoria State Gov logo white - Back to Back Theatre">
            <a:extLst>
              <a:ext uri="{FF2B5EF4-FFF2-40B4-BE49-F238E27FC236}">
                <a16:creationId xmlns:a16="http://schemas.microsoft.com/office/drawing/2014/main" id="{259C6A4F-1A53-4FD8-A864-FA1DEBB539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7876" y="5789088"/>
            <a:ext cx="1060434" cy="60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797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C284E-19B9-44C6-AD43-1006A46FEE9F}"/>
              </a:ext>
            </a:extLst>
          </p:cNvPr>
          <p:cNvSpPr>
            <a:spLocks noGrp="1"/>
          </p:cNvSpPr>
          <p:nvPr>
            <p:ph type="title"/>
          </p:nvPr>
        </p:nvSpPr>
        <p:spPr/>
        <p:txBody>
          <a:bodyPr/>
          <a:lstStyle/>
          <a:p>
            <a:r>
              <a:rPr lang="en-AU"/>
              <a:t>Initiative overview</a:t>
            </a:r>
          </a:p>
        </p:txBody>
      </p:sp>
      <p:sp>
        <p:nvSpPr>
          <p:cNvPr id="3" name="Content Placeholder 2">
            <a:extLst>
              <a:ext uri="{FF2B5EF4-FFF2-40B4-BE49-F238E27FC236}">
                <a16:creationId xmlns:a16="http://schemas.microsoft.com/office/drawing/2014/main" id="{853D675A-2294-4211-B583-1017FD49C5AA}"/>
              </a:ext>
            </a:extLst>
          </p:cNvPr>
          <p:cNvSpPr>
            <a:spLocks noGrp="1"/>
          </p:cNvSpPr>
          <p:nvPr>
            <p:ph idx="1"/>
          </p:nvPr>
        </p:nvSpPr>
        <p:spPr>
          <a:xfrm>
            <a:off x="838200" y="1362974"/>
            <a:ext cx="6542459" cy="4378373"/>
          </a:xfrm>
        </p:spPr>
        <p:txBody>
          <a:bodyPr vert="horz" lIns="91440" tIns="45720" rIns="91440" bIns="45720" rtlCol="0" anchor="t">
            <a:normAutofit fontScale="92500"/>
          </a:bodyPr>
          <a:lstStyle/>
          <a:p>
            <a:r>
              <a:rPr lang="en-AU">
                <a:latin typeface="Arial"/>
                <a:cs typeface="Arial"/>
              </a:rPr>
              <a:t>NSW and Victorian Government Memorandum of Understanding to co-fund and co-deliver a grants program supporting the deployment of a hydrogen refuelling network along the Hume Highway</a:t>
            </a:r>
          </a:p>
          <a:p>
            <a:pPr>
              <a:buFont typeface="Arial" panose="05000000000000000000" pitchFamily="2" charset="2"/>
              <a:buChar char="•"/>
            </a:pPr>
            <a:r>
              <a:rPr lang="en-AU" b="1">
                <a:latin typeface="Arial"/>
                <a:cs typeface="Arial"/>
              </a:rPr>
              <a:t>$20 million </a:t>
            </a:r>
            <a:r>
              <a:rPr lang="en-AU">
                <a:latin typeface="Arial"/>
                <a:cs typeface="Arial"/>
              </a:rPr>
              <a:t>competitive grant initiative, co-funded by the NSW and Victorian State Governments, to support: </a:t>
            </a:r>
            <a:endParaRPr lang="en-US">
              <a:latin typeface="Arial"/>
              <a:cs typeface="Arial"/>
            </a:endParaRPr>
          </a:p>
          <a:p>
            <a:pPr lvl="1"/>
            <a:r>
              <a:rPr lang="en-AU">
                <a:latin typeface="Arial"/>
                <a:cs typeface="Arial"/>
              </a:rPr>
              <a:t>At least 4 hydrogen refuelling stations, between Melbourne and Sydney</a:t>
            </a:r>
          </a:p>
          <a:p>
            <a:pPr lvl="1"/>
            <a:r>
              <a:rPr lang="en-AU">
                <a:latin typeface="Arial"/>
                <a:cs typeface="Arial"/>
              </a:rPr>
              <a:t>At least 25 hydrogen-powered trucks</a:t>
            </a:r>
          </a:p>
          <a:p>
            <a:r>
              <a:rPr lang="en-AU"/>
              <a:t>Kick-starting the decarbonisation of the heavy transport industry across NSW and Victoria </a:t>
            </a:r>
            <a:endParaRPr lang="en-AU">
              <a:latin typeface="Arial"/>
              <a:cs typeface="Arial"/>
            </a:endParaRPr>
          </a:p>
          <a:p>
            <a:pPr lvl="1"/>
            <a:endParaRPr lang="en-AU"/>
          </a:p>
        </p:txBody>
      </p:sp>
      <p:sp>
        <p:nvSpPr>
          <p:cNvPr id="4" name="Slide Number Placeholder 3">
            <a:extLst>
              <a:ext uri="{FF2B5EF4-FFF2-40B4-BE49-F238E27FC236}">
                <a16:creationId xmlns:a16="http://schemas.microsoft.com/office/drawing/2014/main" id="{B90B5820-DA16-4527-BB26-95FC9EE8AC75}"/>
              </a:ext>
            </a:extLst>
          </p:cNvPr>
          <p:cNvSpPr>
            <a:spLocks noGrp="1"/>
          </p:cNvSpPr>
          <p:nvPr>
            <p:ph type="sldNum" sz="quarter" idx="12"/>
          </p:nvPr>
        </p:nvSpPr>
        <p:spPr/>
        <p:txBody>
          <a:bodyPr/>
          <a:lstStyle/>
          <a:p>
            <a:fld id="{E8B1CB76-8A02-4346-9F56-401C4A481C6E}" type="slidenum">
              <a:rPr lang="en-AU" smtClean="0"/>
              <a:pPr/>
              <a:t>11</a:t>
            </a:fld>
            <a:endParaRPr lang="en-AU"/>
          </a:p>
        </p:txBody>
      </p:sp>
      <p:grpSp>
        <p:nvGrpSpPr>
          <p:cNvPr id="9" name="Group 8">
            <a:extLst>
              <a:ext uri="{FF2B5EF4-FFF2-40B4-BE49-F238E27FC236}">
                <a16:creationId xmlns:a16="http://schemas.microsoft.com/office/drawing/2014/main" id="{70F9EA24-E14D-467F-86B6-1FDAB6BEC9C7}"/>
              </a:ext>
            </a:extLst>
          </p:cNvPr>
          <p:cNvGrpSpPr/>
          <p:nvPr/>
        </p:nvGrpSpPr>
        <p:grpSpPr>
          <a:xfrm>
            <a:off x="1041074" y="6085354"/>
            <a:ext cx="1949764" cy="654213"/>
            <a:chOff x="1041074" y="6085354"/>
            <a:chExt cx="1949764" cy="654213"/>
          </a:xfrm>
        </p:grpSpPr>
        <p:pic>
          <p:nvPicPr>
            <p:cNvPr id="7" name="Picture 6">
              <a:extLst>
                <a:ext uri="{FF2B5EF4-FFF2-40B4-BE49-F238E27FC236}">
                  <a16:creationId xmlns:a16="http://schemas.microsoft.com/office/drawing/2014/main" id="{2F5C11FA-9FB3-413B-8A75-2E867241B28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838313" y="6085354"/>
              <a:ext cx="1152525" cy="654050"/>
            </a:xfrm>
            <a:prstGeom prst="rect">
              <a:avLst/>
            </a:prstGeom>
          </p:spPr>
        </p:pic>
        <p:pic>
          <p:nvPicPr>
            <p:cNvPr id="8" name="Picture 7">
              <a:extLst>
                <a:ext uri="{FF2B5EF4-FFF2-40B4-BE49-F238E27FC236}">
                  <a16:creationId xmlns:a16="http://schemas.microsoft.com/office/drawing/2014/main" id="{91289A27-5E57-4542-82A3-D9FF7FC3A00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41074" y="6091867"/>
              <a:ext cx="609900" cy="647700"/>
            </a:xfrm>
            <a:prstGeom prst="rect">
              <a:avLst/>
            </a:prstGeom>
          </p:spPr>
        </p:pic>
      </p:grpSp>
      <p:pic>
        <p:nvPicPr>
          <p:cNvPr id="5" name="Picture 9" descr="Diagram&#10;&#10;Description automatically generated">
            <a:extLst>
              <a:ext uri="{FF2B5EF4-FFF2-40B4-BE49-F238E27FC236}">
                <a16:creationId xmlns:a16="http://schemas.microsoft.com/office/drawing/2014/main" id="{DFD0811A-A267-2321-87CD-D0CB5246D0C9}"/>
              </a:ext>
            </a:extLst>
          </p:cNvPr>
          <p:cNvPicPr>
            <a:picLocks noChangeAspect="1"/>
          </p:cNvPicPr>
          <p:nvPr/>
        </p:nvPicPr>
        <p:blipFill rotWithShape="1">
          <a:blip r:embed="rId5"/>
          <a:srcRect t="12928" r="12153" b="760"/>
          <a:stretch/>
        </p:blipFill>
        <p:spPr>
          <a:xfrm>
            <a:off x="7680262" y="1362974"/>
            <a:ext cx="4131743" cy="3690449"/>
          </a:xfrm>
          <a:prstGeom prst="rect">
            <a:avLst/>
          </a:prstGeom>
        </p:spPr>
      </p:pic>
      <p:sp>
        <p:nvSpPr>
          <p:cNvPr id="10" name="TextBox 9">
            <a:extLst>
              <a:ext uri="{FF2B5EF4-FFF2-40B4-BE49-F238E27FC236}">
                <a16:creationId xmlns:a16="http://schemas.microsoft.com/office/drawing/2014/main" id="{2BA18E07-F928-4A84-B507-66045D6BA056}"/>
              </a:ext>
            </a:extLst>
          </p:cNvPr>
          <p:cNvSpPr txBox="1"/>
          <p:nvPr/>
        </p:nvSpPr>
        <p:spPr>
          <a:xfrm>
            <a:off x="7567997" y="5171860"/>
            <a:ext cx="4356272" cy="707886"/>
          </a:xfrm>
          <a:prstGeom prst="rect">
            <a:avLst/>
          </a:prstGeom>
          <a:noFill/>
        </p:spPr>
        <p:txBody>
          <a:bodyPr wrap="square" rtlCol="0">
            <a:spAutoFit/>
          </a:bodyPr>
          <a:lstStyle/>
          <a:p>
            <a:pPr algn="ctr"/>
            <a:r>
              <a:rPr lang="en-AU" sz="1200" i="1">
                <a:latin typeface="Arial" panose="020B0604020202020204" pitchFamily="34" charset="0"/>
                <a:cs typeface="Arial" panose="020B0604020202020204" pitchFamily="34" charset="0"/>
              </a:rPr>
              <a:t>Note: this corridor layout is provided for</a:t>
            </a:r>
            <a:r>
              <a:rPr lang="en-AU" sz="1400" i="1">
                <a:latin typeface="Arial" panose="020B0604020202020204" pitchFamily="34" charset="0"/>
                <a:cs typeface="Arial" panose="020B0604020202020204" pitchFamily="34" charset="0"/>
              </a:rPr>
              <a:t> </a:t>
            </a:r>
            <a:r>
              <a:rPr lang="en-AU" sz="1400" b="1" i="1">
                <a:latin typeface="Arial" panose="020B0604020202020204" pitchFamily="34" charset="0"/>
                <a:cs typeface="Arial" panose="020B0604020202020204" pitchFamily="34" charset="0"/>
              </a:rPr>
              <a:t>illustration purposes only.</a:t>
            </a:r>
            <a:r>
              <a:rPr lang="en-AU" sz="1200" b="1" i="1">
                <a:latin typeface="Arial" panose="020B0604020202020204" pitchFamily="34" charset="0"/>
                <a:cs typeface="Arial" panose="020B0604020202020204" pitchFamily="34" charset="0"/>
              </a:rPr>
              <a:t> </a:t>
            </a:r>
            <a:r>
              <a:rPr lang="en-AU" sz="1200" i="1">
                <a:latin typeface="Arial" panose="020B0604020202020204" pitchFamily="34" charset="0"/>
                <a:cs typeface="Arial" panose="020B0604020202020204" pitchFamily="34" charset="0"/>
              </a:rPr>
              <a:t>It does not reflect mandatory station locations.</a:t>
            </a:r>
          </a:p>
        </p:txBody>
      </p:sp>
    </p:spTree>
    <p:extLst>
      <p:ext uri="{BB962C8B-B14F-4D97-AF65-F5344CB8AC3E}">
        <p14:creationId xmlns:p14="http://schemas.microsoft.com/office/powerpoint/2010/main" val="2426587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6CA23-9A86-49B3-81C7-B59FE5862E71}"/>
              </a:ext>
            </a:extLst>
          </p:cNvPr>
          <p:cNvSpPr>
            <a:spLocks noGrp="1"/>
          </p:cNvSpPr>
          <p:nvPr>
            <p:ph type="title"/>
          </p:nvPr>
        </p:nvSpPr>
        <p:spPr/>
        <p:txBody>
          <a:bodyPr/>
          <a:lstStyle/>
          <a:p>
            <a:r>
              <a:rPr lang="en-AU"/>
              <a:t>Initiative objectives</a:t>
            </a:r>
          </a:p>
        </p:txBody>
      </p:sp>
      <p:sp>
        <p:nvSpPr>
          <p:cNvPr id="4" name="Slide Number Placeholder 3">
            <a:extLst>
              <a:ext uri="{FF2B5EF4-FFF2-40B4-BE49-F238E27FC236}">
                <a16:creationId xmlns:a16="http://schemas.microsoft.com/office/drawing/2014/main" id="{00096BE6-5D10-480E-A848-120BC567255F}"/>
              </a:ext>
            </a:extLst>
          </p:cNvPr>
          <p:cNvSpPr>
            <a:spLocks noGrp="1"/>
          </p:cNvSpPr>
          <p:nvPr>
            <p:ph type="sldNum" sz="quarter" idx="12"/>
          </p:nvPr>
        </p:nvSpPr>
        <p:spPr/>
        <p:txBody>
          <a:bodyPr/>
          <a:lstStyle/>
          <a:p>
            <a:fld id="{E8B1CB76-8A02-4346-9F56-401C4A481C6E}" type="slidenum">
              <a:rPr lang="en-AU" smtClean="0"/>
              <a:pPr/>
              <a:t>12</a:t>
            </a:fld>
            <a:endParaRPr lang="en-AU"/>
          </a:p>
        </p:txBody>
      </p:sp>
      <p:pic>
        <p:nvPicPr>
          <p:cNvPr id="7" name="Picture 6">
            <a:extLst>
              <a:ext uri="{FF2B5EF4-FFF2-40B4-BE49-F238E27FC236}">
                <a16:creationId xmlns:a16="http://schemas.microsoft.com/office/drawing/2014/main" id="{281B85D6-C6E8-468C-BD08-AF045ADCBBE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838313" y="6085354"/>
            <a:ext cx="1152525" cy="654050"/>
          </a:xfrm>
          <a:prstGeom prst="rect">
            <a:avLst/>
          </a:prstGeom>
        </p:spPr>
      </p:pic>
      <p:pic>
        <p:nvPicPr>
          <p:cNvPr id="8" name="Picture 7">
            <a:extLst>
              <a:ext uri="{FF2B5EF4-FFF2-40B4-BE49-F238E27FC236}">
                <a16:creationId xmlns:a16="http://schemas.microsoft.com/office/drawing/2014/main" id="{0B39D82B-E7C4-44AC-8680-0658E9D99D5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41074" y="6091867"/>
            <a:ext cx="609900" cy="647700"/>
          </a:xfrm>
          <a:prstGeom prst="rect">
            <a:avLst/>
          </a:prstGeom>
        </p:spPr>
      </p:pic>
      <p:graphicFrame>
        <p:nvGraphicFramePr>
          <p:cNvPr id="6" name="Diagram 5">
            <a:extLst>
              <a:ext uri="{FF2B5EF4-FFF2-40B4-BE49-F238E27FC236}">
                <a16:creationId xmlns:a16="http://schemas.microsoft.com/office/drawing/2014/main" id="{F4BE37FB-4D4B-448A-864F-3714460B0359}"/>
              </a:ext>
            </a:extLst>
          </p:cNvPr>
          <p:cNvGraphicFramePr/>
          <p:nvPr>
            <p:extLst>
              <p:ext uri="{D42A27DB-BD31-4B8C-83A1-F6EECF244321}">
                <p14:modId xmlns:p14="http://schemas.microsoft.com/office/powerpoint/2010/main" val="2113946713"/>
              </p:ext>
            </p:extLst>
          </p:nvPr>
        </p:nvGraphicFramePr>
        <p:xfrm>
          <a:off x="1233540" y="1261637"/>
          <a:ext cx="9928936" cy="43952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7AB72200-F4FF-4F92-890F-F6CFC1068B73}"/>
              </a:ext>
            </a:extLst>
          </p:cNvPr>
          <p:cNvSpPr txBox="1"/>
          <p:nvPr/>
        </p:nvSpPr>
        <p:spPr>
          <a:xfrm>
            <a:off x="1465241" y="1608559"/>
            <a:ext cx="371463" cy="374650"/>
          </a:xfrm>
          <a:prstGeom prst="rect">
            <a:avLst/>
          </a:prstGeom>
          <a:noFill/>
        </p:spPr>
        <p:txBody>
          <a:bodyPr wrap="square" rtlCol="0">
            <a:spAutoFit/>
          </a:bodyPr>
          <a:lstStyle/>
          <a:p>
            <a:pPr algn="ctr"/>
            <a:r>
              <a:rPr lang="en-AU" b="1"/>
              <a:t>1</a:t>
            </a:r>
          </a:p>
        </p:txBody>
      </p:sp>
      <p:sp>
        <p:nvSpPr>
          <p:cNvPr id="18" name="TextBox 17">
            <a:extLst>
              <a:ext uri="{FF2B5EF4-FFF2-40B4-BE49-F238E27FC236}">
                <a16:creationId xmlns:a16="http://schemas.microsoft.com/office/drawing/2014/main" id="{254779F3-3D13-4047-8772-C16C04F3867C}"/>
              </a:ext>
            </a:extLst>
          </p:cNvPr>
          <p:cNvSpPr txBox="1"/>
          <p:nvPr/>
        </p:nvSpPr>
        <p:spPr>
          <a:xfrm>
            <a:off x="1838312" y="2292350"/>
            <a:ext cx="371463" cy="374650"/>
          </a:xfrm>
          <a:prstGeom prst="rect">
            <a:avLst/>
          </a:prstGeom>
          <a:noFill/>
        </p:spPr>
        <p:txBody>
          <a:bodyPr wrap="square" rtlCol="0">
            <a:spAutoFit/>
          </a:bodyPr>
          <a:lstStyle/>
          <a:p>
            <a:pPr algn="ctr"/>
            <a:r>
              <a:rPr lang="en-AU" b="1"/>
              <a:t>2</a:t>
            </a:r>
          </a:p>
        </p:txBody>
      </p:sp>
      <p:sp>
        <p:nvSpPr>
          <p:cNvPr id="19" name="TextBox 18">
            <a:extLst>
              <a:ext uri="{FF2B5EF4-FFF2-40B4-BE49-F238E27FC236}">
                <a16:creationId xmlns:a16="http://schemas.microsoft.com/office/drawing/2014/main" id="{6D134CD4-0C3B-471F-83D3-F4DB18DCE67B}"/>
              </a:ext>
            </a:extLst>
          </p:cNvPr>
          <p:cNvSpPr txBox="1"/>
          <p:nvPr/>
        </p:nvSpPr>
        <p:spPr>
          <a:xfrm>
            <a:off x="2024044" y="3011007"/>
            <a:ext cx="371463" cy="374650"/>
          </a:xfrm>
          <a:prstGeom prst="rect">
            <a:avLst/>
          </a:prstGeom>
          <a:noFill/>
        </p:spPr>
        <p:txBody>
          <a:bodyPr wrap="square" rtlCol="0">
            <a:spAutoFit/>
          </a:bodyPr>
          <a:lstStyle/>
          <a:p>
            <a:pPr algn="ctr"/>
            <a:r>
              <a:rPr lang="en-AU" b="1"/>
              <a:t>3</a:t>
            </a:r>
          </a:p>
        </p:txBody>
      </p:sp>
      <p:sp>
        <p:nvSpPr>
          <p:cNvPr id="20" name="TextBox 19">
            <a:extLst>
              <a:ext uri="{FF2B5EF4-FFF2-40B4-BE49-F238E27FC236}">
                <a16:creationId xmlns:a16="http://schemas.microsoft.com/office/drawing/2014/main" id="{23408312-9F8D-4456-B110-4A4CDE441832}"/>
              </a:ext>
            </a:extLst>
          </p:cNvPr>
          <p:cNvSpPr txBox="1"/>
          <p:nvPr/>
        </p:nvSpPr>
        <p:spPr>
          <a:xfrm>
            <a:off x="2012937" y="3687755"/>
            <a:ext cx="371463" cy="374650"/>
          </a:xfrm>
          <a:prstGeom prst="rect">
            <a:avLst/>
          </a:prstGeom>
          <a:noFill/>
        </p:spPr>
        <p:txBody>
          <a:bodyPr wrap="square" rtlCol="0">
            <a:spAutoFit/>
          </a:bodyPr>
          <a:lstStyle/>
          <a:p>
            <a:pPr algn="ctr"/>
            <a:r>
              <a:rPr lang="en-AU" b="1"/>
              <a:t>4</a:t>
            </a:r>
          </a:p>
        </p:txBody>
      </p:sp>
      <p:sp>
        <p:nvSpPr>
          <p:cNvPr id="21" name="TextBox 20">
            <a:extLst>
              <a:ext uri="{FF2B5EF4-FFF2-40B4-BE49-F238E27FC236}">
                <a16:creationId xmlns:a16="http://schemas.microsoft.com/office/drawing/2014/main" id="{3975E839-2D13-43B5-B965-EEA001F14E3D}"/>
              </a:ext>
            </a:extLst>
          </p:cNvPr>
          <p:cNvSpPr txBox="1"/>
          <p:nvPr/>
        </p:nvSpPr>
        <p:spPr>
          <a:xfrm>
            <a:off x="1838312" y="4397833"/>
            <a:ext cx="371463" cy="374650"/>
          </a:xfrm>
          <a:prstGeom prst="rect">
            <a:avLst/>
          </a:prstGeom>
          <a:noFill/>
        </p:spPr>
        <p:txBody>
          <a:bodyPr wrap="square" rtlCol="0">
            <a:spAutoFit/>
          </a:bodyPr>
          <a:lstStyle/>
          <a:p>
            <a:pPr algn="ctr"/>
            <a:r>
              <a:rPr lang="en-AU" b="1"/>
              <a:t>5</a:t>
            </a:r>
          </a:p>
        </p:txBody>
      </p:sp>
      <p:sp>
        <p:nvSpPr>
          <p:cNvPr id="22" name="TextBox 21">
            <a:extLst>
              <a:ext uri="{FF2B5EF4-FFF2-40B4-BE49-F238E27FC236}">
                <a16:creationId xmlns:a16="http://schemas.microsoft.com/office/drawing/2014/main" id="{113AC0CE-A208-49AB-AD77-57DC84CFC53C}"/>
              </a:ext>
            </a:extLst>
          </p:cNvPr>
          <p:cNvSpPr txBox="1"/>
          <p:nvPr/>
        </p:nvSpPr>
        <p:spPr>
          <a:xfrm>
            <a:off x="1465242" y="5080916"/>
            <a:ext cx="371463" cy="374650"/>
          </a:xfrm>
          <a:prstGeom prst="rect">
            <a:avLst/>
          </a:prstGeom>
          <a:noFill/>
        </p:spPr>
        <p:txBody>
          <a:bodyPr wrap="square" rtlCol="0">
            <a:spAutoFit/>
          </a:bodyPr>
          <a:lstStyle/>
          <a:p>
            <a:pPr algn="ctr"/>
            <a:r>
              <a:rPr lang="en-AU" b="1"/>
              <a:t>6</a:t>
            </a:r>
          </a:p>
        </p:txBody>
      </p:sp>
    </p:spTree>
    <p:extLst>
      <p:ext uri="{BB962C8B-B14F-4D97-AF65-F5344CB8AC3E}">
        <p14:creationId xmlns:p14="http://schemas.microsoft.com/office/powerpoint/2010/main" val="760889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D164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4FA9A-7B22-47F7-B71E-27921B7F51AC}"/>
              </a:ext>
            </a:extLst>
          </p:cNvPr>
          <p:cNvSpPr>
            <a:spLocks noGrp="1"/>
          </p:cNvSpPr>
          <p:nvPr>
            <p:ph type="title"/>
          </p:nvPr>
        </p:nvSpPr>
        <p:spPr/>
        <p:txBody>
          <a:bodyPr>
            <a:normAutofit/>
          </a:bodyPr>
          <a:lstStyle/>
          <a:p>
            <a:r>
              <a:rPr lang="en-AU" sz="4000">
                <a:solidFill>
                  <a:schemeClr val="bg1"/>
                </a:solidFill>
              </a:rPr>
              <a:t>Who can apply?</a:t>
            </a:r>
          </a:p>
        </p:txBody>
      </p:sp>
      <p:sp>
        <p:nvSpPr>
          <p:cNvPr id="4" name="Slide Number Placeholder 3">
            <a:extLst>
              <a:ext uri="{FF2B5EF4-FFF2-40B4-BE49-F238E27FC236}">
                <a16:creationId xmlns:a16="http://schemas.microsoft.com/office/drawing/2014/main" id="{8BE4EF18-BDD8-4655-AC5C-B2E0D0F5A274}"/>
              </a:ext>
            </a:extLst>
          </p:cNvPr>
          <p:cNvSpPr>
            <a:spLocks noGrp="1"/>
          </p:cNvSpPr>
          <p:nvPr>
            <p:ph type="sldNum" sz="quarter" idx="12"/>
          </p:nvPr>
        </p:nvSpPr>
        <p:spPr/>
        <p:txBody>
          <a:bodyPr/>
          <a:lstStyle/>
          <a:p>
            <a:fld id="{78239E65-DE36-4953-BE70-0C1D3A3E47A9}" type="slidenum">
              <a:rPr lang="en-AU" smtClean="0"/>
              <a:t>13</a:t>
            </a:fld>
            <a:endParaRPr lang="en-AU"/>
          </a:p>
        </p:txBody>
      </p:sp>
      <p:sp>
        <p:nvSpPr>
          <p:cNvPr id="10" name="TextBox 9">
            <a:extLst>
              <a:ext uri="{FF2B5EF4-FFF2-40B4-BE49-F238E27FC236}">
                <a16:creationId xmlns:a16="http://schemas.microsoft.com/office/drawing/2014/main" id="{A9D04F03-2A0B-43A3-9EDE-59A565B54C3C}"/>
              </a:ext>
            </a:extLst>
          </p:cNvPr>
          <p:cNvSpPr txBox="1"/>
          <p:nvPr>
            <p:extLst>
              <p:ext uri="{1162E1C5-73C7-4A58-AE30-91384D911F3F}">
                <p184:classification xmlns:p184="http://schemas.microsoft.com/office/powerpoint/2018/4/main" val="ftr"/>
              </p:ext>
            </p:extLst>
          </p:nvPr>
        </p:nvSpPr>
        <p:spPr>
          <a:xfrm>
            <a:off x="5522087" y="6675120"/>
            <a:ext cx="1182688" cy="182880"/>
          </a:xfrm>
          <a:prstGeom prst="rect">
            <a:avLst/>
          </a:prstGeom>
        </p:spPr>
        <p:txBody>
          <a:bodyPr horzOverflow="overflow" lIns="0" tIns="0" rIns="0" bIns="0">
            <a:spAutoFit/>
          </a:bodyPr>
          <a:lstStyle/>
          <a:p>
            <a:pPr algn="l"/>
            <a:r>
              <a:rPr lang="en-US" sz="1200">
                <a:solidFill>
                  <a:schemeClr val="bg1"/>
                </a:solidFill>
                <a:latin typeface="Calibri" panose="020F0502020204030204" pitchFamily="34" charset="0"/>
                <a:cs typeface="Calibri" panose="020F0502020204030204" pitchFamily="34" charset="0"/>
              </a:rPr>
              <a:t>OFFICIAL-Sensitive</a:t>
            </a:r>
          </a:p>
        </p:txBody>
      </p:sp>
      <p:sp>
        <p:nvSpPr>
          <p:cNvPr id="11" name="TextBox 10">
            <a:extLst>
              <a:ext uri="{FF2B5EF4-FFF2-40B4-BE49-F238E27FC236}">
                <a16:creationId xmlns:a16="http://schemas.microsoft.com/office/drawing/2014/main" id="{3ED79FB1-F48F-4E50-8CCB-4DBBC774E3FC}"/>
              </a:ext>
            </a:extLst>
          </p:cNvPr>
          <p:cNvSpPr txBox="1"/>
          <p:nvPr/>
        </p:nvSpPr>
        <p:spPr>
          <a:xfrm>
            <a:off x="6916153" y="5858817"/>
            <a:ext cx="5275847" cy="461665"/>
          </a:xfrm>
          <a:prstGeom prst="rect">
            <a:avLst/>
          </a:prstGeom>
          <a:noFill/>
        </p:spPr>
        <p:txBody>
          <a:bodyPr wrap="square" rtlCol="0">
            <a:spAutoFit/>
          </a:bodyPr>
          <a:lstStyle/>
          <a:p>
            <a:r>
              <a:rPr lang="en-AU" sz="1200">
                <a:solidFill>
                  <a:schemeClr val="bg1"/>
                </a:solidFill>
                <a:latin typeface="Arial" panose="020B0604020202020204" pitchFamily="34" charset="0"/>
                <a:cs typeface="Arial" panose="020B0604020202020204" pitchFamily="34" charset="0"/>
              </a:rPr>
              <a:t>NSW Office of Energy and Climate Change within NSW Treasury (OECC)</a:t>
            </a:r>
          </a:p>
          <a:p>
            <a:r>
              <a:rPr lang="en-AU" sz="1200">
                <a:solidFill>
                  <a:schemeClr val="bg1"/>
                </a:solidFill>
                <a:latin typeface="Arial" panose="020B0604020202020204" pitchFamily="34" charset="0"/>
                <a:cs typeface="Arial" panose="020B0604020202020204" pitchFamily="34" charset="0"/>
              </a:rPr>
              <a:t>Victorian Department of Environment, Land, Water and Planning (DELWP)</a:t>
            </a:r>
          </a:p>
        </p:txBody>
      </p:sp>
      <p:pic>
        <p:nvPicPr>
          <p:cNvPr id="12" name="Picture 2" descr="NSW Government logo white | Enrich Education">
            <a:extLst>
              <a:ext uri="{FF2B5EF4-FFF2-40B4-BE49-F238E27FC236}">
                <a16:creationId xmlns:a16="http://schemas.microsoft.com/office/drawing/2014/main" id="{518268AC-420D-471F-808F-10D72723A0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049" y="5766616"/>
            <a:ext cx="599514" cy="6476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Victoria State Gov logo white - Back to Back Theatre">
            <a:extLst>
              <a:ext uri="{FF2B5EF4-FFF2-40B4-BE49-F238E27FC236}">
                <a16:creationId xmlns:a16="http://schemas.microsoft.com/office/drawing/2014/main" id="{B8FEF3EC-EB91-4A0B-8749-E7B0182051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7876" y="5789088"/>
            <a:ext cx="1060434" cy="601124"/>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2">
            <a:extLst>
              <a:ext uri="{FF2B5EF4-FFF2-40B4-BE49-F238E27FC236}">
                <a16:creationId xmlns:a16="http://schemas.microsoft.com/office/drawing/2014/main" id="{8CD0C129-E9AD-41DF-A403-A6FA11037A52}"/>
              </a:ext>
            </a:extLst>
          </p:cNvPr>
          <p:cNvSpPr>
            <a:spLocks noGrp="1"/>
          </p:cNvSpPr>
          <p:nvPr>
            <p:ph type="body" idx="1"/>
          </p:nvPr>
        </p:nvSpPr>
        <p:spPr>
          <a:xfrm>
            <a:off x="831850" y="4589463"/>
            <a:ext cx="10515600" cy="1500187"/>
          </a:xfrm>
        </p:spPr>
        <p:txBody>
          <a:bodyPr>
            <a:normAutofit/>
          </a:bodyPr>
          <a:lstStyle/>
          <a:p>
            <a:r>
              <a:rPr lang="en-AU" sz="2000" i="1">
                <a:solidFill>
                  <a:schemeClr val="bg1"/>
                </a:solidFill>
              </a:rPr>
              <a:t>Tim McMinn, Manager Hydrogen Programs, OECC</a:t>
            </a:r>
          </a:p>
        </p:txBody>
      </p:sp>
    </p:spTree>
    <p:extLst>
      <p:ext uri="{BB962C8B-B14F-4D97-AF65-F5344CB8AC3E}">
        <p14:creationId xmlns:p14="http://schemas.microsoft.com/office/powerpoint/2010/main" val="3860030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1836-CE60-4387-947C-FC1424FA9B8E}"/>
              </a:ext>
            </a:extLst>
          </p:cNvPr>
          <p:cNvSpPr>
            <a:spLocks noGrp="1"/>
          </p:cNvSpPr>
          <p:nvPr>
            <p:ph type="title"/>
          </p:nvPr>
        </p:nvSpPr>
        <p:spPr/>
        <p:txBody>
          <a:bodyPr/>
          <a:lstStyle/>
          <a:p>
            <a:r>
              <a:rPr lang="en-AU"/>
              <a:t>Who can apply?</a:t>
            </a:r>
          </a:p>
        </p:txBody>
      </p:sp>
      <p:sp>
        <p:nvSpPr>
          <p:cNvPr id="3" name="Content Placeholder 2">
            <a:extLst>
              <a:ext uri="{FF2B5EF4-FFF2-40B4-BE49-F238E27FC236}">
                <a16:creationId xmlns:a16="http://schemas.microsoft.com/office/drawing/2014/main" id="{C4C823C4-7ABF-4818-92CE-79CCD71827DC}"/>
              </a:ext>
            </a:extLst>
          </p:cNvPr>
          <p:cNvSpPr>
            <a:spLocks noGrp="1"/>
          </p:cNvSpPr>
          <p:nvPr>
            <p:ph idx="1"/>
          </p:nvPr>
        </p:nvSpPr>
        <p:spPr>
          <a:xfrm>
            <a:off x="559525" y="1362974"/>
            <a:ext cx="5779491" cy="4815404"/>
          </a:xfrm>
        </p:spPr>
        <p:txBody>
          <a:bodyPr>
            <a:normAutofit/>
          </a:bodyPr>
          <a:lstStyle/>
          <a:p>
            <a:r>
              <a:rPr lang="en-AU" sz="1900"/>
              <a:t>The initiative is a competitive grant program open to </a:t>
            </a:r>
            <a:r>
              <a:rPr lang="en-AU" sz="1900" b="1"/>
              <a:t>all</a:t>
            </a:r>
            <a:r>
              <a:rPr lang="en-AU" sz="1900"/>
              <a:t> market participants</a:t>
            </a:r>
          </a:p>
          <a:p>
            <a:r>
              <a:rPr lang="en-AU" sz="1900"/>
              <a:t>To achieve the initiative’s objectives, applicants are strongly encouraged to apply as a </a:t>
            </a:r>
            <a:r>
              <a:rPr lang="en-AU" sz="1900" b="1"/>
              <a:t>consortium</a:t>
            </a:r>
            <a:endParaRPr lang="en-AU" sz="1900"/>
          </a:p>
          <a:p>
            <a:pPr lvl="1"/>
            <a:r>
              <a:rPr lang="en-AU" sz="1900"/>
              <a:t>We anticipate that consortia will need to be comprised of market participants with the necessary capabilities and capacity to meet our objectives and project parameters</a:t>
            </a:r>
          </a:p>
          <a:p>
            <a:r>
              <a:rPr lang="en-AU" sz="2100"/>
              <a:t>Applicants are </a:t>
            </a:r>
            <a:r>
              <a:rPr lang="en-AU" sz="2100" u="sng"/>
              <a:t>not required</a:t>
            </a:r>
            <a:r>
              <a:rPr lang="en-AU" sz="2100"/>
              <a:t> to apply as a consortium</a:t>
            </a:r>
          </a:p>
          <a:p>
            <a:pPr lvl="1"/>
            <a:endParaRPr lang="en-AU"/>
          </a:p>
          <a:p>
            <a:endParaRPr lang="en-AU"/>
          </a:p>
        </p:txBody>
      </p:sp>
      <p:sp>
        <p:nvSpPr>
          <p:cNvPr id="4" name="Slide Number Placeholder 3">
            <a:extLst>
              <a:ext uri="{FF2B5EF4-FFF2-40B4-BE49-F238E27FC236}">
                <a16:creationId xmlns:a16="http://schemas.microsoft.com/office/drawing/2014/main" id="{7281D0D6-90BD-4AE4-8103-45EC398C67C3}"/>
              </a:ext>
            </a:extLst>
          </p:cNvPr>
          <p:cNvSpPr>
            <a:spLocks noGrp="1"/>
          </p:cNvSpPr>
          <p:nvPr>
            <p:ph type="sldNum" sz="quarter" idx="12"/>
          </p:nvPr>
        </p:nvSpPr>
        <p:spPr/>
        <p:txBody>
          <a:bodyPr/>
          <a:lstStyle/>
          <a:p>
            <a:fld id="{E8B1CB76-8A02-4346-9F56-401C4A481C6E}" type="slidenum">
              <a:rPr lang="en-AU" smtClean="0"/>
              <a:pPr/>
              <a:t>14</a:t>
            </a:fld>
            <a:endParaRPr lang="en-AU"/>
          </a:p>
        </p:txBody>
      </p:sp>
      <p:pic>
        <p:nvPicPr>
          <p:cNvPr id="5" name="Picture 4">
            <a:extLst>
              <a:ext uri="{FF2B5EF4-FFF2-40B4-BE49-F238E27FC236}">
                <a16:creationId xmlns:a16="http://schemas.microsoft.com/office/drawing/2014/main" id="{EFBEDEDB-FF67-4C46-B57C-5B79805F5593}"/>
              </a:ext>
            </a:extLst>
          </p:cNvPr>
          <p:cNvPicPr/>
          <p:nvPr/>
        </p:nvPicPr>
        <p:blipFill>
          <a:blip r:embed="rId3">
            <a:extLst>
              <a:ext uri="{28A0092B-C50C-407E-A947-70E740481C1C}">
                <a14:useLocalDpi xmlns:a14="http://schemas.microsoft.com/office/drawing/2010/main" val="0"/>
              </a:ext>
            </a:extLst>
          </a:blip>
          <a:stretch>
            <a:fillRect/>
          </a:stretch>
        </p:blipFill>
        <p:spPr>
          <a:xfrm>
            <a:off x="6979736" y="1584211"/>
            <a:ext cx="4374064" cy="3370093"/>
          </a:xfrm>
          <a:prstGeom prst="rect">
            <a:avLst/>
          </a:prstGeom>
        </p:spPr>
      </p:pic>
      <p:sp>
        <p:nvSpPr>
          <p:cNvPr id="6" name="TextBox 5">
            <a:extLst>
              <a:ext uri="{FF2B5EF4-FFF2-40B4-BE49-F238E27FC236}">
                <a16:creationId xmlns:a16="http://schemas.microsoft.com/office/drawing/2014/main" id="{81C9ABB9-230E-4404-A255-01B368758D0E}"/>
              </a:ext>
            </a:extLst>
          </p:cNvPr>
          <p:cNvSpPr txBox="1"/>
          <p:nvPr/>
        </p:nvSpPr>
        <p:spPr>
          <a:xfrm>
            <a:off x="7360347" y="5157334"/>
            <a:ext cx="3993453" cy="307777"/>
          </a:xfrm>
          <a:prstGeom prst="rect">
            <a:avLst/>
          </a:prstGeom>
          <a:noFill/>
        </p:spPr>
        <p:txBody>
          <a:bodyPr wrap="square" rtlCol="0">
            <a:spAutoFit/>
          </a:bodyPr>
          <a:lstStyle/>
          <a:p>
            <a:pPr algn="ctr"/>
            <a:r>
              <a:rPr lang="en-AU" sz="1200" i="1">
                <a:latin typeface="Arial" panose="020B0604020202020204" pitchFamily="34" charset="0"/>
                <a:cs typeface="Arial" panose="020B0604020202020204" pitchFamily="34" charset="0"/>
              </a:rPr>
              <a:t>An</a:t>
            </a:r>
            <a:r>
              <a:rPr lang="en-AU" sz="1200" b="1" i="1">
                <a:latin typeface="Arial" panose="020B0604020202020204" pitchFamily="34" charset="0"/>
                <a:cs typeface="Arial" panose="020B0604020202020204" pitchFamily="34" charset="0"/>
              </a:rPr>
              <a:t> </a:t>
            </a:r>
            <a:r>
              <a:rPr lang="en-AU" sz="1400" b="1" i="1">
                <a:latin typeface="Arial" panose="020B0604020202020204" pitchFamily="34" charset="0"/>
                <a:cs typeface="Arial" panose="020B0604020202020204" pitchFamily="34" charset="0"/>
              </a:rPr>
              <a:t>indicative</a:t>
            </a:r>
            <a:r>
              <a:rPr lang="en-AU" sz="1200" b="1" i="1">
                <a:latin typeface="Arial" panose="020B0604020202020204" pitchFamily="34" charset="0"/>
                <a:cs typeface="Arial" panose="020B0604020202020204" pitchFamily="34" charset="0"/>
              </a:rPr>
              <a:t> </a:t>
            </a:r>
            <a:r>
              <a:rPr lang="en-AU" sz="1200" i="1">
                <a:latin typeface="Arial" panose="020B0604020202020204" pitchFamily="34" charset="0"/>
                <a:cs typeface="Arial" panose="020B0604020202020204" pitchFamily="34" charset="0"/>
              </a:rPr>
              <a:t>consortium structure</a:t>
            </a:r>
          </a:p>
        </p:txBody>
      </p:sp>
      <p:grpSp>
        <p:nvGrpSpPr>
          <p:cNvPr id="7" name="Group 6">
            <a:extLst>
              <a:ext uri="{FF2B5EF4-FFF2-40B4-BE49-F238E27FC236}">
                <a16:creationId xmlns:a16="http://schemas.microsoft.com/office/drawing/2014/main" id="{EAA816F7-D72B-4C4C-88D6-012EAFA58062}"/>
              </a:ext>
            </a:extLst>
          </p:cNvPr>
          <p:cNvGrpSpPr/>
          <p:nvPr/>
        </p:nvGrpSpPr>
        <p:grpSpPr>
          <a:xfrm>
            <a:off x="1041074" y="6085354"/>
            <a:ext cx="1949764" cy="654213"/>
            <a:chOff x="1041074" y="6085354"/>
            <a:chExt cx="1949764" cy="654213"/>
          </a:xfrm>
        </p:grpSpPr>
        <p:pic>
          <p:nvPicPr>
            <p:cNvPr id="8" name="Picture 7">
              <a:extLst>
                <a:ext uri="{FF2B5EF4-FFF2-40B4-BE49-F238E27FC236}">
                  <a16:creationId xmlns:a16="http://schemas.microsoft.com/office/drawing/2014/main" id="{0F4D5276-A277-45B0-935A-81436D021B2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838313" y="6085354"/>
              <a:ext cx="1152525" cy="654050"/>
            </a:xfrm>
            <a:prstGeom prst="rect">
              <a:avLst/>
            </a:prstGeom>
          </p:spPr>
        </p:pic>
        <p:pic>
          <p:nvPicPr>
            <p:cNvPr id="9" name="Picture 8">
              <a:extLst>
                <a:ext uri="{FF2B5EF4-FFF2-40B4-BE49-F238E27FC236}">
                  <a16:creationId xmlns:a16="http://schemas.microsoft.com/office/drawing/2014/main" id="{BC4526F9-4694-475D-803C-26B2BCB7C1B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41074" y="6091867"/>
              <a:ext cx="609900" cy="647700"/>
            </a:xfrm>
            <a:prstGeom prst="rect">
              <a:avLst/>
            </a:prstGeom>
          </p:spPr>
        </p:pic>
      </p:grpSp>
    </p:spTree>
    <p:extLst>
      <p:ext uri="{BB962C8B-B14F-4D97-AF65-F5344CB8AC3E}">
        <p14:creationId xmlns:p14="http://schemas.microsoft.com/office/powerpoint/2010/main" val="1328292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D902-9CF3-4F62-AAA0-1D16310B1112}"/>
              </a:ext>
            </a:extLst>
          </p:cNvPr>
          <p:cNvSpPr>
            <a:spLocks noGrp="1"/>
          </p:cNvSpPr>
          <p:nvPr>
            <p:ph type="title"/>
          </p:nvPr>
        </p:nvSpPr>
        <p:spPr/>
        <p:txBody>
          <a:bodyPr/>
          <a:lstStyle/>
          <a:p>
            <a:r>
              <a:rPr lang="en-AU"/>
              <a:t>Eligibility</a:t>
            </a:r>
          </a:p>
        </p:txBody>
      </p:sp>
      <p:sp>
        <p:nvSpPr>
          <p:cNvPr id="3" name="Content Placeholder 2">
            <a:extLst>
              <a:ext uri="{FF2B5EF4-FFF2-40B4-BE49-F238E27FC236}">
                <a16:creationId xmlns:a16="http://schemas.microsoft.com/office/drawing/2014/main" id="{4BD66B46-CB5C-4FE3-B1B6-EE60F0F35799}"/>
              </a:ext>
            </a:extLst>
          </p:cNvPr>
          <p:cNvSpPr>
            <a:spLocks noGrp="1"/>
          </p:cNvSpPr>
          <p:nvPr>
            <p:ph idx="1"/>
          </p:nvPr>
        </p:nvSpPr>
        <p:spPr>
          <a:xfrm>
            <a:off x="838200" y="1101336"/>
            <a:ext cx="10681905" cy="4984017"/>
          </a:xfrm>
        </p:spPr>
        <p:txBody>
          <a:bodyPr>
            <a:normAutofit fontScale="70000" lnSpcReduction="20000"/>
          </a:bodyPr>
          <a:lstStyle/>
          <a:p>
            <a:r>
              <a:rPr lang="en-AU" sz="2400"/>
              <a:t>Eligible applicants must meet the </a:t>
            </a:r>
            <a:r>
              <a:rPr lang="en-AU" sz="2400" b="1"/>
              <a:t>applicant </a:t>
            </a:r>
            <a:r>
              <a:rPr lang="en-AU" sz="2400" b="1" u="sng"/>
              <a:t>and</a:t>
            </a:r>
            <a:r>
              <a:rPr lang="en-AU" sz="2400" b="1"/>
              <a:t> project eligibility criteria</a:t>
            </a:r>
          </a:p>
          <a:p>
            <a:endParaRPr lang="en-AU" sz="400" b="1"/>
          </a:p>
          <a:p>
            <a:pPr marL="819150" lvl="1" indent="-457200">
              <a:buFont typeface="+mj-lt"/>
              <a:buAutoNum type="arabicPeriod"/>
            </a:pPr>
            <a:r>
              <a:rPr lang="en-AU" sz="2100" b="1"/>
              <a:t>Applicant</a:t>
            </a:r>
            <a:r>
              <a:rPr lang="en-AU" sz="2100"/>
              <a:t> eligibility criteria</a:t>
            </a:r>
          </a:p>
          <a:p>
            <a:pPr lvl="3">
              <a:buFont typeface="Arial" panose="020B0604020202020204" pitchFamily="34" charset="0"/>
              <a:buChar char="•"/>
            </a:pPr>
            <a:r>
              <a:rPr lang="en-AU" sz="2100"/>
              <a:t>Applicable to lead applicants and any consortium members</a:t>
            </a:r>
          </a:p>
          <a:p>
            <a:pPr lvl="3">
              <a:buFont typeface="Arial" panose="020B0604020202020204" pitchFamily="34" charset="0"/>
              <a:buChar char="•"/>
            </a:pPr>
            <a:r>
              <a:rPr lang="en-AU" sz="2100"/>
              <a:t>Described in Section 3.2 of the application guidelines</a:t>
            </a:r>
          </a:p>
          <a:p>
            <a:pPr marL="819150" lvl="1" indent="-457200">
              <a:buFont typeface="+mj-lt"/>
              <a:buAutoNum type="arabicPeriod"/>
            </a:pPr>
            <a:r>
              <a:rPr lang="en-AU" sz="2100" b="1"/>
              <a:t>Project</a:t>
            </a:r>
            <a:r>
              <a:rPr lang="en-AU" sz="2100"/>
              <a:t> eligibility criteria – your project must:</a:t>
            </a:r>
          </a:p>
          <a:p>
            <a:pPr lvl="3">
              <a:buFont typeface="Arial" panose="020B0604020202020204" pitchFamily="34" charset="0"/>
              <a:buChar char="•"/>
            </a:pPr>
            <a:r>
              <a:rPr lang="en-AU" sz="2100"/>
              <a:t>propose a network of 4 or more refuelling stations on or in close proximity to the Hume Highway as defined in Section 9.4 of the application guidelines</a:t>
            </a:r>
          </a:p>
          <a:p>
            <a:pPr lvl="3">
              <a:buFont typeface="Arial" panose="020B0604020202020204" pitchFamily="34" charset="0"/>
              <a:buChar char="•"/>
            </a:pPr>
            <a:r>
              <a:rPr lang="en-AU" sz="2100"/>
              <a:t>propose a fleet of at least 25 hydrogen-powered trucks* that</a:t>
            </a:r>
          </a:p>
          <a:p>
            <a:pPr lvl="4"/>
            <a:r>
              <a:rPr lang="en-AU" sz="2100"/>
              <a:t>operate for linehaul transportation</a:t>
            </a:r>
          </a:p>
          <a:p>
            <a:pPr lvl="4"/>
            <a:r>
              <a:rPr lang="en-AU" sz="2100"/>
              <a:t>must be heavy vehicles as defined under the National Heavy Vehicle Law with a minimum 4.5 tonnes gross vehicle mass</a:t>
            </a:r>
          </a:p>
          <a:p>
            <a:pPr lvl="4"/>
            <a:r>
              <a:rPr lang="en-AU" sz="2100"/>
              <a:t>must be compliant with relevant Australian Design Rules (ADRs) </a:t>
            </a:r>
          </a:p>
          <a:p>
            <a:pPr lvl="3">
              <a:buFont typeface="Arial" panose="020B0604020202020204" pitchFamily="34" charset="0"/>
              <a:buChar char="•"/>
            </a:pPr>
            <a:r>
              <a:rPr lang="en-AU" sz="2100"/>
              <a:t>not have gone ahead in the near term without the support of our initiative</a:t>
            </a:r>
          </a:p>
          <a:p>
            <a:pPr lvl="3">
              <a:buFont typeface="Arial" panose="020B0604020202020204" pitchFamily="34" charset="0"/>
              <a:buChar char="•"/>
            </a:pPr>
            <a:r>
              <a:rPr lang="en-AU" sz="2100"/>
              <a:t>use </a:t>
            </a:r>
            <a:r>
              <a:rPr lang="en-AU" sz="2100" b="1"/>
              <a:t>renewable</a:t>
            </a:r>
            <a:r>
              <a:rPr lang="en-AU" sz="2100"/>
              <a:t> hydrogen as defined in Section 9.3 </a:t>
            </a:r>
          </a:p>
          <a:p>
            <a:pPr marL="712788" lvl="2" indent="0">
              <a:buNone/>
            </a:pPr>
            <a:endParaRPr lang="en-AU"/>
          </a:p>
          <a:p>
            <a:pPr marL="361950" lvl="1" indent="0">
              <a:buNone/>
            </a:pPr>
            <a:r>
              <a:rPr lang="en-AU" sz="1600" i="1">
                <a:latin typeface="Arial" panose="020B0604020202020204" pitchFamily="34" charset="0"/>
                <a:cs typeface="Arial" panose="020B0604020202020204" pitchFamily="34" charset="0"/>
              </a:rPr>
              <a:t>*We reserve the right to accept non-conforming applications with respect to the number of hydrogen-powered trucks, however, this reduced number may impact merit scoring</a:t>
            </a:r>
            <a:endParaRPr lang="en-AU" sz="2000"/>
          </a:p>
        </p:txBody>
      </p:sp>
      <p:sp>
        <p:nvSpPr>
          <p:cNvPr id="4" name="Slide Number Placeholder 3">
            <a:extLst>
              <a:ext uri="{FF2B5EF4-FFF2-40B4-BE49-F238E27FC236}">
                <a16:creationId xmlns:a16="http://schemas.microsoft.com/office/drawing/2014/main" id="{52D7F980-D45A-4774-8BB8-270C0D4C2997}"/>
              </a:ext>
            </a:extLst>
          </p:cNvPr>
          <p:cNvSpPr>
            <a:spLocks noGrp="1"/>
          </p:cNvSpPr>
          <p:nvPr>
            <p:ph type="sldNum" sz="quarter" idx="12"/>
          </p:nvPr>
        </p:nvSpPr>
        <p:spPr/>
        <p:txBody>
          <a:bodyPr/>
          <a:lstStyle/>
          <a:p>
            <a:fld id="{E8B1CB76-8A02-4346-9F56-401C4A481C6E}" type="slidenum">
              <a:rPr lang="en-AU" smtClean="0"/>
              <a:pPr/>
              <a:t>15</a:t>
            </a:fld>
            <a:endParaRPr lang="en-AU"/>
          </a:p>
        </p:txBody>
      </p:sp>
      <p:grpSp>
        <p:nvGrpSpPr>
          <p:cNvPr id="9" name="Group 8">
            <a:extLst>
              <a:ext uri="{FF2B5EF4-FFF2-40B4-BE49-F238E27FC236}">
                <a16:creationId xmlns:a16="http://schemas.microsoft.com/office/drawing/2014/main" id="{CE4EB620-A8AB-4F95-B6DF-C2DE3EFD72FD}"/>
              </a:ext>
            </a:extLst>
          </p:cNvPr>
          <p:cNvGrpSpPr/>
          <p:nvPr/>
        </p:nvGrpSpPr>
        <p:grpSpPr>
          <a:xfrm>
            <a:off x="1041074" y="6085354"/>
            <a:ext cx="1949764" cy="654213"/>
            <a:chOff x="1041074" y="6085354"/>
            <a:chExt cx="1949764" cy="654213"/>
          </a:xfrm>
        </p:grpSpPr>
        <p:pic>
          <p:nvPicPr>
            <p:cNvPr id="6" name="Picture 5">
              <a:extLst>
                <a:ext uri="{FF2B5EF4-FFF2-40B4-BE49-F238E27FC236}">
                  <a16:creationId xmlns:a16="http://schemas.microsoft.com/office/drawing/2014/main" id="{5AEA0AD6-2D27-4505-A1B8-FC46809D893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838313" y="6085354"/>
              <a:ext cx="1152525" cy="654050"/>
            </a:xfrm>
            <a:prstGeom prst="rect">
              <a:avLst/>
            </a:prstGeom>
          </p:spPr>
        </p:pic>
        <p:pic>
          <p:nvPicPr>
            <p:cNvPr id="7" name="Picture 6">
              <a:extLst>
                <a:ext uri="{FF2B5EF4-FFF2-40B4-BE49-F238E27FC236}">
                  <a16:creationId xmlns:a16="http://schemas.microsoft.com/office/drawing/2014/main" id="{5A8E35D9-EB5A-4A20-8C10-6B083CA0646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41074" y="6091867"/>
              <a:ext cx="609900" cy="647700"/>
            </a:xfrm>
            <a:prstGeom prst="rect">
              <a:avLst/>
            </a:prstGeom>
          </p:spPr>
        </p:pic>
      </p:grpSp>
    </p:spTree>
    <p:extLst>
      <p:ext uri="{BB962C8B-B14F-4D97-AF65-F5344CB8AC3E}">
        <p14:creationId xmlns:p14="http://schemas.microsoft.com/office/powerpoint/2010/main" val="3121461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D164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4FA9A-7B22-47F7-B71E-27921B7F51AC}"/>
              </a:ext>
            </a:extLst>
          </p:cNvPr>
          <p:cNvSpPr>
            <a:spLocks noGrp="1"/>
          </p:cNvSpPr>
          <p:nvPr>
            <p:ph type="title"/>
          </p:nvPr>
        </p:nvSpPr>
        <p:spPr/>
        <p:txBody>
          <a:bodyPr>
            <a:normAutofit/>
          </a:bodyPr>
          <a:lstStyle/>
          <a:p>
            <a:r>
              <a:rPr lang="en-AU" sz="4000">
                <a:solidFill>
                  <a:schemeClr val="bg1"/>
                </a:solidFill>
              </a:rPr>
              <a:t>What will be funded?</a:t>
            </a:r>
          </a:p>
        </p:txBody>
      </p:sp>
      <p:sp>
        <p:nvSpPr>
          <p:cNvPr id="4" name="Slide Number Placeholder 3">
            <a:extLst>
              <a:ext uri="{FF2B5EF4-FFF2-40B4-BE49-F238E27FC236}">
                <a16:creationId xmlns:a16="http://schemas.microsoft.com/office/drawing/2014/main" id="{8BE4EF18-BDD8-4655-AC5C-B2E0D0F5A274}"/>
              </a:ext>
            </a:extLst>
          </p:cNvPr>
          <p:cNvSpPr>
            <a:spLocks noGrp="1"/>
          </p:cNvSpPr>
          <p:nvPr>
            <p:ph type="sldNum" sz="quarter" idx="12"/>
          </p:nvPr>
        </p:nvSpPr>
        <p:spPr/>
        <p:txBody>
          <a:bodyPr/>
          <a:lstStyle/>
          <a:p>
            <a:fld id="{78239E65-DE36-4953-BE70-0C1D3A3E47A9}" type="slidenum">
              <a:rPr lang="en-AU" smtClean="0"/>
              <a:t>16</a:t>
            </a:fld>
            <a:endParaRPr lang="en-AU"/>
          </a:p>
        </p:txBody>
      </p:sp>
      <p:sp>
        <p:nvSpPr>
          <p:cNvPr id="10" name="TextBox 9">
            <a:extLst>
              <a:ext uri="{FF2B5EF4-FFF2-40B4-BE49-F238E27FC236}">
                <a16:creationId xmlns:a16="http://schemas.microsoft.com/office/drawing/2014/main" id="{E3FD1AAA-11F9-45FF-A02F-D7161C71E7E6}"/>
              </a:ext>
            </a:extLst>
          </p:cNvPr>
          <p:cNvSpPr txBox="1"/>
          <p:nvPr>
            <p:extLst>
              <p:ext uri="{1162E1C5-73C7-4A58-AE30-91384D911F3F}">
                <p184:classification xmlns:p184="http://schemas.microsoft.com/office/powerpoint/2018/4/main" val="ftr"/>
              </p:ext>
            </p:extLst>
          </p:nvPr>
        </p:nvSpPr>
        <p:spPr>
          <a:xfrm>
            <a:off x="5522087" y="6675120"/>
            <a:ext cx="1182688" cy="182880"/>
          </a:xfrm>
          <a:prstGeom prst="rect">
            <a:avLst/>
          </a:prstGeom>
        </p:spPr>
        <p:txBody>
          <a:bodyPr horzOverflow="overflow" lIns="0" tIns="0" rIns="0" bIns="0">
            <a:spAutoFit/>
          </a:bodyPr>
          <a:lstStyle/>
          <a:p>
            <a:pPr algn="l"/>
            <a:r>
              <a:rPr lang="en-US" sz="1200">
                <a:solidFill>
                  <a:schemeClr val="bg1"/>
                </a:solidFill>
                <a:latin typeface="Calibri" panose="020F0502020204030204" pitchFamily="34" charset="0"/>
                <a:cs typeface="Calibri" panose="020F0502020204030204" pitchFamily="34" charset="0"/>
              </a:rPr>
              <a:t>OFFICIAL-Sensitive</a:t>
            </a:r>
          </a:p>
        </p:txBody>
      </p:sp>
      <p:sp>
        <p:nvSpPr>
          <p:cNvPr id="11" name="TextBox 10">
            <a:extLst>
              <a:ext uri="{FF2B5EF4-FFF2-40B4-BE49-F238E27FC236}">
                <a16:creationId xmlns:a16="http://schemas.microsoft.com/office/drawing/2014/main" id="{CE495E64-CAD7-4CEF-B283-1DBF69C123BC}"/>
              </a:ext>
            </a:extLst>
          </p:cNvPr>
          <p:cNvSpPr txBox="1"/>
          <p:nvPr/>
        </p:nvSpPr>
        <p:spPr>
          <a:xfrm>
            <a:off x="6916153" y="5858817"/>
            <a:ext cx="5275847" cy="461665"/>
          </a:xfrm>
          <a:prstGeom prst="rect">
            <a:avLst/>
          </a:prstGeom>
          <a:noFill/>
        </p:spPr>
        <p:txBody>
          <a:bodyPr wrap="square" rtlCol="0">
            <a:spAutoFit/>
          </a:bodyPr>
          <a:lstStyle/>
          <a:p>
            <a:r>
              <a:rPr lang="en-AU" sz="1200">
                <a:solidFill>
                  <a:schemeClr val="bg1"/>
                </a:solidFill>
                <a:latin typeface="Arial" panose="020B0604020202020204" pitchFamily="34" charset="0"/>
                <a:cs typeface="Arial" panose="020B0604020202020204" pitchFamily="34" charset="0"/>
              </a:rPr>
              <a:t>NSW Office of Energy and Climate Change within NSW Treasury (OECC)</a:t>
            </a:r>
          </a:p>
          <a:p>
            <a:r>
              <a:rPr lang="en-AU" sz="1200">
                <a:solidFill>
                  <a:schemeClr val="bg1"/>
                </a:solidFill>
                <a:latin typeface="Arial" panose="020B0604020202020204" pitchFamily="34" charset="0"/>
                <a:cs typeface="Arial" panose="020B0604020202020204" pitchFamily="34" charset="0"/>
              </a:rPr>
              <a:t>Victorian Department of Environment, Land, Water and Planning (DELWP)</a:t>
            </a:r>
          </a:p>
        </p:txBody>
      </p:sp>
      <p:pic>
        <p:nvPicPr>
          <p:cNvPr id="12" name="Picture 2" descr="NSW Government logo white | Enrich Education">
            <a:extLst>
              <a:ext uri="{FF2B5EF4-FFF2-40B4-BE49-F238E27FC236}">
                <a16:creationId xmlns:a16="http://schemas.microsoft.com/office/drawing/2014/main" id="{3279274B-609C-4958-9E99-68FFDBD39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049" y="5766616"/>
            <a:ext cx="599514" cy="6476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Victoria State Gov logo white - Back to Back Theatre">
            <a:extLst>
              <a:ext uri="{FF2B5EF4-FFF2-40B4-BE49-F238E27FC236}">
                <a16:creationId xmlns:a16="http://schemas.microsoft.com/office/drawing/2014/main" id="{29DAC2F7-5488-4F43-AB39-6362CA3143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7876" y="5789088"/>
            <a:ext cx="1060434" cy="60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811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21106-45C4-47F6-9387-54CCCA55F967}"/>
              </a:ext>
            </a:extLst>
          </p:cNvPr>
          <p:cNvSpPr>
            <a:spLocks noGrp="1"/>
          </p:cNvSpPr>
          <p:nvPr>
            <p:ph type="title"/>
          </p:nvPr>
        </p:nvSpPr>
        <p:spPr/>
        <p:txBody>
          <a:bodyPr/>
          <a:lstStyle/>
          <a:p>
            <a:r>
              <a:rPr lang="en-AU"/>
              <a:t>What will be funded?</a:t>
            </a:r>
          </a:p>
        </p:txBody>
      </p:sp>
      <p:sp>
        <p:nvSpPr>
          <p:cNvPr id="3" name="Content Placeholder 2">
            <a:extLst>
              <a:ext uri="{FF2B5EF4-FFF2-40B4-BE49-F238E27FC236}">
                <a16:creationId xmlns:a16="http://schemas.microsoft.com/office/drawing/2014/main" id="{E802DC67-9DCD-4B7C-96F5-9B79D3710023}"/>
              </a:ext>
            </a:extLst>
          </p:cNvPr>
          <p:cNvSpPr>
            <a:spLocks noGrp="1"/>
          </p:cNvSpPr>
          <p:nvPr>
            <p:ph idx="1"/>
          </p:nvPr>
        </p:nvSpPr>
        <p:spPr>
          <a:xfrm>
            <a:off x="838200" y="1302014"/>
            <a:ext cx="10515600" cy="4378373"/>
          </a:xfrm>
        </p:spPr>
        <p:txBody>
          <a:bodyPr/>
          <a:lstStyle/>
          <a:p>
            <a:r>
              <a:rPr lang="en-AU"/>
              <a:t>The initiative is seeking to support:</a:t>
            </a:r>
          </a:p>
          <a:p>
            <a:endParaRPr lang="en-AU" sz="2000"/>
          </a:p>
          <a:p>
            <a:endParaRPr lang="en-AU"/>
          </a:p>
          <a:p>
            <a:endParaRPr lang="en-AU" sz="2000"/>
          </a:p>
          <a:p>
            <a:pPr lvl="1">
              <a:buFont typeface="Arial" panose="020B0604020202020204" pitchFamily="34" charset="0"/>
              <a:buChar char="•"/>
            </a:pPr>
            <a:endParaRPr lang="en-AU" sz="2000"/>
          </a:p>
          <a:p>
            <a:pPr marL="0" indent="0">
              <a:buNone/>
            </a:pPr>
            <a:endParaRPr lang="en-AU"/>
          </a:p>
          <a:p>
            <a:r>
              <a:rPr lang="en-AU"/>
              <a:t>The </a:t>
            </a:r>
            <a:r>
              <a:rPr lang="en-AU" b="1"/>
              <a:t>successfully funded </a:t>
            </a:r>
            <a:r>
              <a:rPr lang="en-AU"/>
              <a:t>project</a:t>
            </a:r>
            <a:r>
              <a:rPr lang="en-AU" sz="2000"/>
              <a:t> must meet the </a:t>
            </a:r>
            <a:r>
              <a:rPr lang="en-AU" sz="2000" b="1"/>
              <a:t>project parameters</a:t>
            </a:r>
          </a:p>
          <a:p>
            <a:endParaRPr lang="en-AU" sz="2000"/>
          </a:p>
          <a:p>
            <a:r>
              <a:rPr lang="en-AU"/>
              <a:t>Grant funding can only be used to support </a:t>
            </a:r>
            <a:r>
              <a:rPr lang="en-AU" b="1"/>
              <a:t>eligible expenditure </a:t>
            </a:r>
          </a:p>
          <a:p>
            <a:pPr marL="0" indent="0">
              <a:buNone/>
            </a:pPr>
            <a:endParaRPr lang="en-AU"/>
          </a:p>
          <a:p>
            <a:pPr marL="0" indent="0">
              <a:buNone/>
            </a:pPr>
            <a:endParaRPr lang="en-AU"/>
          </a:p>
        </p:txBody>
      </p:sp>
      <p:sp>
        <p:nvSpPr>
          <p:cNvPr id="4" name="Slide Number Placeholder 3">
            <a:extLst>
              <a:ext uri="{FF2B5EF4-FFF2-40B4-BE49-F238E27FC236}">
                <a16:creationId xmlns:a16="http://schemas.microsoft.com/office/drawing/2014/main" id="{674193A2-E5C1-47CE-B49F-B09086FB8E4E}"/>
              </a:ext>
            </a:extLst>
          </p:cNvPr>
          <p:cNvSpPr>
            <a:spLocks noGrp="1"/>
          </p:cNvSpPr>
          <p:nvPr>
            <p:ph type="sldNum" sz="quarter" idx="12"/>
          </p:nvPr>
        </p:nvSpPr>
        <p:spPr/>
        <p:txBody>
          <a:bodyPr/>
          <a:lstStyle/>
          <a:p>
            <a:fld id="{E8B1CB76-8A02-4346-9F56-401C4A481C6E}" type="slidenum">
              <a:rPr lang="en-AU" smtClean="0"/>
              <a:pPr/>
              <a:t>17</a:t>
            </a:fld>
            <a:endParaRPr lang="en-AU"/>
          </a:p>
        </p:txBody>
      </p:sp>
      <p:grpSp>
        <p:nvGrpSpPr>
          <p:cNvPr id="5" name="Group 4">
            <a:extLst>
              <a:ext uri="{FF2B5EF4-FFF2-40B4-BE49-F238E27FC236}">
                <a16:creationId xmlns:a16="http://schemas.microsoft.com/office/drawing/2014/main" id="{0E7B4108-8B46-4351-B6DD-767FBD215A45}"/>
              </a:ext>
            </a:extLst>
          </p:cNvPr>
          <p:cNvGrpSpPr/>
          <p:nvPr/>
        </p:nvGrpSpPr>
        <p:grpSpPr>
          <a:xfrm>
            <a:off x="1041074" y="6085354"/>
            <a:ext cx="1949764" cy="654213"/>
            <a:chOff x="1041074" y="6085354"/>
            <a:chExt cx="1949764" cy="654213"/>
          </a:xfrm>
        </p:grpSpPr>
        <p:pic>
          <p:nvPicPr>
            <p:cNvPr id="6" name="Picture 5">
              <a:extLst>
                <a:ext uri="{FF2B5EF4-FFF2-40B4-BE49-F238E27FC236}">
                  <a16:creationId xmlns:a16="http://schemas.microsoft.com/office/drawing/2014/main" id="{08518032-457E-42D4-892F-6348201AD80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838313" y="6085354"/>
              <a:ext cx="1152525" cy="654050"/>
            </a:xfrm>
            <a:prstGeom prst="rect">
              <a:avLst/>
            </a:prstGeom>
          </p:spPr>
        </p:pic>
        <p:pic>
          <p:nvPicPr>
            <p:cNvPr id="7" name="Picture 6">
              <a:extLst>
                <a:ext uri="{FF2B5EF4-FFF2-40B4-BE49-F238E27FC236}">
                  <a16:creationId xmlns:a16="http://schemas.microsoft.com/office/drawing/2014/main" id="{7C085FB3-4ABC-4129-96E8-9B6539E3431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41074" y="6091867"/>
              <a:ext cx="609900" cy="647700"/>
            </a:xfrm>
            <a:prstGeom prst="rect">
              <a:avLst/>
            </a:prstGeom>
          </p:spPr>
        </p:pic>
      </p:grpSp>
      <p:sp>
        <p:nvSpPr>
          <p:cNvPr id="10" name="Rectangle: Rounded Corners 9">
            <a:extLst>
              <a:ext uri="{FF2B5EF4-FFF2-40B4-BE49-F238E27FC236}">
                <a16:creationId xmlns:a16="http://schemas.microsoft.com/office/drawing/2014/main" id="{DDC42D73-3FD8-485E-80D2-E1462D730AD7}"/>
              </a:ext>
            </a:extLst>
          </p:cNvPr>
          <p:cNvSpPr/>
          <p:nvPr/>
        </p:nvSpPr>
        <p:spPr>
          <a:xfrm flipH="1">
            <a:off x="1526242" y="1916495"/>
            <a:ext cx="2219320" cy="1935956"/>
          </a:xfrm>
          <a:prstGeom prst="roundRect">
            <a:avLst>
              <a:gd name="adj" fmla="val 8835"/>
            </a:avLst>
          </a:prstGeom>
          <a:solidFill>
            <a:srgbClr val="1D1645"/>
          </a:solidFill>
        </p:spPr>
        <p:txBody>
          <a:bodyPr wrap="square" rtlCol="0">
            <a:spAutoFit/>
          </a:bodyPr>
          <a:lstStyle/>
          <a:p>
            <a:pPr algn="ctr"/>
            <a:r>
              <a:rPr lang="en-AU">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least </a:t>
            </a:r>
          </a:p>
          <a:p>
            <a:pPr algn="ctr"/>
            <a:r>
              <a:rPr lang="en-AU" sz="600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4</a:t>
            </a:r>
          </a:p>
          <a:p>
            <a:pPr algn="ctr"/>
            <a:r>
              <a:rPr lang="en-AU">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hydrogen refuelling stations</a:t>
            </a:r>
          </a:p>
        </p:txBody>
      </p:sp>
      <p:sp>
        <p:nvSpPr>
          <p:cNvPr id="12" name="Rectangle: Rounded Corners 11">
            <a:extLst>
              <a:ext uri="{FF2B5EF4-FFF2-40B4-BE49-F238E27FC236}">
                <a16:creationId xmlns:a16="http://schemas.microsoft.com/office/drawing/2014/main" id="{9B205644-ED59-475F-860E-0F2609800718}"/>
              </a:ext>
            </a:extLst>
          </p:cNvPr>
          <p:cNvSpPr/>
          <p:nvPr/>
        </p:nvSpPr>
        <p:spPr>
          <a:xfrm flipH="1">
            <a:off x="5108260" y="1916494"/>
            <a:ext cx="2219320" cy="1935956"/>
          </a:xfrm>
          <a:prstGeom prst="roundRect">
            <a:avLst>
              <a:gd name="adj" fmla="val 8835"/>
            </a:avLst>
          </a:prstGeom>
          <a:solidFill>
            <a:srgbClr val="1D1645"/>
          </a:solidFill>
        </p:spPr>
        <p:txBody>
          <a:bodyPr wrap="square" rtlCol="0">
            <a:spAutoFit/>
          </a:bodyPr>
          <a:lstStyle/>
          <a:p>
            <a:pPr algn="ctr"/>
            <a:r>
              <a:rPr lang="en-AU">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least </a:t>
            </a:r>
          </a:p>
          <a:p>
            <a:pPr algn="ctr"/>
            <a:r>
              <a:rPr lang="en-AU" sz="600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25</a:t>
            </a:r>
            <a:r>
              <a:rPr lang="en-AU" sz="200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p>
          <a:p>
            <a:pPr algn="ctr"/>
            <a:r>
              <a:rPr lang="en-AU">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hydrogen-powered </a:t>
            </a:r>
          </a:p>
          <a:p>
            <a:pPr algn="ctr"/>
            <a:r>
              <a:rPr lang="en-AU">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linehaul trucks</a:t>
            </a:r>
          </a:p>
        </p:txBody>
      </p:sp>
      <p:grpSp>
        <p:nvGrpSpPr>
          <p:cNvPr id="14" name="Group 13">
            <a:extLst>
              <a:ext uri="{FF2B5EF4-FFF2-40B4-BE49-F238E27FC236}">
                <a16:creationId xmlns:a16="http://schemas.microsoft.com/office/drawing/2014/main" id="{D280FBA8-149A-4E42-AE29-B6CCC1D30E34}"/>
              </a:ext>
            </a:extLst>
          </p:cNvPr>
          <p:cNvGrpSpPr/>
          <p:nvPr/>
        </p:nvGrpSpPr>
        <p:grpSpPr>
          <a:xfrm>
            <a:off x="9278373" y="5088012"/>
            <a:ext cx="1790947" cy="711565"/>
            <a:chOff x="447736" y="1358599"/>
            <a:chExt cx="1790947" cy="711565"/>
          </a:xfrm>
        </p:grpSpPr>
        <p:sp>
          <p:nvSpPr>
            <p:cNvPr id="15" name="Rectangle: Rounded Corners 14">
              <a:extLst>
                <a:ext uri="{FF2B5EF4-FFF2-40B4-BE49-F238E27FC236}">
                  <a16:creationId xmlns:a16="http://schemas.microsoft.com/office/drawing/2014/main" id="{FEA19059-EE8E-4281-BB90-D0F889FB786C}"/>
                </a:ext>
              </a:extLst>
            </p:cNvPr>
            <p:cNvSpPr/>
            <p:nvPr/>
          </p:nvSpPr>
          <p:spPr>
            <a:xfrm>
              <a:off x="447736" y="1358599"/>
              <a:ext cx="1790947" cy="711565"/>
            </a:xfrm>
            <a:prstGeom prst="roundRect">
              <a:avLst>
                <a:gd name="adj" fmla="val 10000"/>
              </a:avLst>
            </a:prstGeom>
            <a:solidFill>
              <a:schemeClr val="bg1"/>
            </a:solidFill>
            <a:ln>
              <a:solidFill>
                <a:srgbClr val="1D1645"/>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Rounded Corners 4">
              <a:extLst>
                <a:ext uri="{FF2B5EF4-FFF2-40B4-BE49-F238E27FC236}">
                  <a16:creationId xmlns:a16="http://schemas.microsoft.com/office/drawing/2014/main" id="{70C90A1D-12E4-4F31-8503-DCFA7BE31609}"/>
                </a:ext>
              </a:extLst>
            </p:cNvPr>
            <p:cNvSpPr txBox="1"/>
            <p:nvPr/>
          </p:nvSpPr>
          <p:spPr>
            <a:xfrm>
              <a:off x="468577" y="1379440"/>
              <a:ext cx="1749265" cy="6698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AU" sz="1200" b="1" kern="1200">
                  <a:latin typeface="Arial" panose="020B0604020202020204" pitchFamily="34" charset="0"/>
                  <a:cs typeface="Arial" panose="020B0604020202020204" pitchFamily="34" charset="0"/>
                </a:rPr>
                <a:t>Section 12.1 </a:t>
              </a:r>
              <a:r>
                <a:rPr lang="en-AU" sz="1200" kern="1200">
                  <a:latin typeface="Arial" panose="020B0604020202020204" pitchFamily="34" charset="0"/>
                  <a:cs typeface="Arial" panose="020B0604020202020204" pitchFamily="34" charset="0"/>
                </a:rPr>
                <a:t>of the application guidelines</a:t>
              </a:r>
            </a:p>
          </p:txBody>
        </p:sp>
      </p:grpSp>
      <p:grpSp>
        <p:nvGrpSpPr>
          <p:cNvPr id="17" name="Group 16">
            <a:extLst>
              <a:ext uri="{FF2B5EF4-FFF2-40B4-BE49-F238E27FC236}">
                <a16:creationId xmlns:a16="http://schemas.microsoft.com/office/drawing/2014/main" id="{C04B4379-B5FF-4AAF-B645-49D93E36E8D5}"/>
              </a:ext>
            </a:extLst>
          </p:cNvPr>
          <p:cNvGrpSpPr/>
          <p:nvPr/>
        </p:nvGrpSpPr>
        <p:grpSpPr>
          <a:xfrm>
            <a:off x="9257532" y="4018877"/>
            <a:ext cx="1790947" cy="711565"/>
            <a:chOff x="447736" y="1358599"/>
            <a:chExt cx="1790947" cy="711565"/>
          </a:xfrm>
        </p:grpSpPr>
        <p:sp>
          <p:nvSpPr>
            <p:cNvPr id="18" name="Rectangle: Rounded Corners 17">
              <a:extLst>
                <a:ext uri="{FF2B5EF4-FFF2-40B4-BE49-F238E27FC236}">
                  <a16:creationId xmlns:a16="http://schemas.microsoft.com/office/drawing/2014/main" id="{3F5652FC-FD16-41B5-A366-8401765031F4}"/>
                </a:ext>
              </a:extLst>
            </p:cNvPr>
            <p:cNvSpPr/>
            <p:nvPr/>
          </p:nvSpPr>
          <p:spPr>
            <a:xfrm>
              <a:off x="447736" y="1358599"/>
              <a:ext cx="1790947" cy="711565"/>
            </a:xfrm>
            <a:prstGeom prst="roundRect">
              <a:avLst>
                <a:gd name="adj" fmla="val 10000"/>
              </a:avLst>
            </a:prstGeom>
            <a:solidFill>
              <a:schemeClr val="bg1"/>
            </a:solidFill>
            <a:ln>
              <a:solidFill>
                <a:srgbClr val="1D1645"/>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ectangle: Rounded Corners 4">
              <a:extLst>
                <a:ext uri="{FF2B5EF4-FFF2-40B4-BE49-F238E27FC236}">
                  <a16:creationId xmlns:a16="http://schemas.microsoft.com/office/drawing/2014/main" id="{C3AE6104-B6B0-4910-B079-65DC904FD766}"/>
                </a:ext>
              </a:extLst>
            </p:cNvPr>
            <p:cNvSpPr txBox="1"/>
            <p:nvPr/>
          </p:nvSpPr>
          <p:spPr>
            <a:xfrm>
              <a:off x="468577" y="1379440"/>
              <a:ext cx="1749265" cy="6698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AU" sz="1200" b="1">
                  <a:latin typeface="Arial" panose="020B0604020202020204" pitchFamily="34" charset="0"/>
                  <a:cs typeface="Arial" panose="020B0604020202020204" pitchFamily="34" charset="0"/>
                </a:rPr>
                <a:t>Section 4.1 </a:t>
              </a:r>
              <a:r>
                <a:rPr lang="en-AU" sz="1200" kern="1200">
                  <a:latin typeface="Arial" panose="020B0604020202020204" pitchFamily="34" charset="0"/>
                  <a:cs typeface="Arial" panose="020B0604020202020204" pitchFamily="34" charset="0"/>
                </a:rPr>
                <a:t>of the application guidelines</a:t>
              </a:r>
            </a:p>
          </p:txBody>
        </p:sp>
      </p:grpSp>
    </p:spTree>
    <p:extLst>
      <p:ext uri="{BB962C8B-B14F-4D97-AF65-F5344CB8AC3E}">
        <p14:creationId xmlns:p14="http://schemas.microsoft.com/office/powerpoint/2010/main" val="1716052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E91281FC-CE41-4264-B75A-810F36E4ED26}"/>
              </a:ext>
            </a:extLst>
          </p:cNvPr>
          <p:cNvSpPr>
            <a:spLocks noGrp="1"/>
          </p:cNvSpPr>
          <p:nvPr>
            <p:ph idx="1"/>
          </p:nvPr>
        </p:nvSpPr>
        <p:spPr>
          <a:xfrm>
            <a:off x="5172982" y="1257971"/>
            <a:ext cx="189114" cy="4984017"/>
          </a:xfrm>
        </p:spPr>
        <p:txBody>
          <a:bodyPr>
            <a:normAutofit/>
          </a:bodyPr>
          <a:lstStyle/>
          <a:p>
            <a:r>
              <a:rPr lang="en-AU" sz="2400"/>
              <a:t> </a:t>
            </a:r>
          </a:p>
          <a:p>
            <a:r>
              <a:rPr lang="en-AU" sz="2400"/>
              <a:t> </a:t>
            </a:r>
          </a:p>
          <a:p>
            <a:r>
              <a:rPr lang="en-AU" sz="2400"/>
              <a:t> </a:t>
            </a:r>
          </a:p>
          <a:p>
            <a:r>
              <a:rPr lang="en-AU" sz="2400"/>
              <a:t>  </a:t>
            </a:r>
          </a:p>
          <a:p>
            <a:r>
              <a:rPr lang="en-AU" sz="2400"/>
              <a:t> </a:t>
            </a:r>
          </a:p>
          <a:p>
            <a:r>
              <a:rPr lang="en-AU" sz="2400"/>
              <a:t> </a:t>
            </a:r>
          </a:p>
          <a:p>
            <a:r>
              <a:rPr lang="en-AU" sz="2400"/>
              <a:t> </a:t>
            </a:r>
          </a:p>
          <a:p>
            <a:r>
              <a:rPr lang="en-AU" sz="2400"/>
              <a:t> </a:t>
            </a:r>
            <a:endParaRPr lang="en-AU" sz="2000"/>
          </a:p>
        </p:txBody>
      </p:sp>
      <p:sp>
        <p:nvSpPr>
          <p:cNvPr id="2" name="Title 1">
            <a:extLst>
              <a:ext uri="{FF2B5EF4-FFF2-40B4-BE49-F238E27FC236}">
                <a16:creationId xmlns:a16="http://schemas.microsoft.com/office/drawing/2014/main" id="{A0B083F2-E093-47CA-8FE2-71B237898C41}"/>
              </a:ext>
            </a:extLst>
          </p:cNvPr>
          <p:cNvSpPr>
            <a:spLocks noGrp="1"/>
          </p:cNvSpPr>
          <p:nvPr>
            <p:ph type="title"/>
          </p:nvPr>
        </p:nvSpPr>
        <p:spPr/>
        <p:txBody>
          <a:bodyPr/>
          <a:lstStyle/>
          <a:p>
            <a:r>
              <a:rPr lang="en-AU"/>
              <a:t>Project parameters</a:t>
            </a:r>
          </a:p>
        </p:txBody>
      </p:sp>
      <p:sp>
        <p:nvSpPr>
          <p:cNvPr id="4" name="Slide Number Placeholder 3">
            <a:extLst>
              <a:ext uri="{FF2B5EF4-FFF2-40B4-BE49-F238E27FC236}">
                <a16:creationId xmlns:a16="http://schemas.microsoft.com/office/drawing/2014/main" id="{9557F3C0-E937-4BD9-B8B0-089709E198E8}"/>
              </a:ext>
            </a:extLst>
          </p:cNvPr>
          <p:cNvSpPr>
            <a:spLocks noGrp="1"/>
          </p:cNvSpPr>
          <p:nvPr>
            <p:ph type="sldNum" sz="quarter" idx="12"/>
          </p:nvPr>
        </p:nvSpPr>
        <p:spPr/>
        <p:txBody>
          <a:bodyPr/>
          <a:lstStyle/>
          <a:p>
            <a:fld id="{E8B1CB76-8A02-4346-9F56-401C4A481C6E}" type="slidenum">
              <a:rPr lang="en-AU" smtClean="0"/>
              <a:pPr/>
              <a:t>18</a:t>
            </a:fld>
            <a:endParaRPr lang="en-AU"/>
          </a:p>
        </p:txBody>
      </p:sp>
      <p:grpSp>
        <p:nvGrpSpPr>
          <p:cNvPr id="6" name="Group 5">
            <a:extLst>
              <a:ext uri="{FF2B5EF4-FFF2-40B4-BE49-F238E27FC236}">
                <a16:creationId xmlns:a16="http://schemas.microsoft.com/office/drawing/2014/main" id="{A25C0B97-B9C4-4505-8E6D-A38DFCA869A4}"/>
              </a:ext>
            </a:extLst>
          </p:cNvPr>
          <p:cNvGrpSpPr/>
          <p:nvPr/>
        </p:nvGrpSpPr>
        <p:grpSpPr>
          <a:xfrm>
            <a:off x="1041074" y="6085354"/>
            <a:ext cx="1949764" cy="654213"/>
            <a:chOff x="1041074" y="6085354"/>
            <a:chExt cx="1949764" cy="654213"/>
          </a:xfrm>
        </p:grpSpPr>
        <p:pic>
          <p:nvPicPr>
            <p:cNvPr id="7" name="Picture 6">
              <a:extLst>
                <a:ext uri="{FF2B5EF4-FFF2-40B4-BE49-F238E27FC236}">
                  <a16:creationId xmlns:a16="http://schemas.microsoft.com/office/drawing/2014/main" id="{21873A24-E6C1-40C4-9689-DA75E2AD2DC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838313" y="6085354"/>
              <a:ext cx="1152525" cy="654050"/>
            </a:xfrm>
            <a:prstGeom prst="rect">
              <a:avLst/>
            </a:prstGeom>
          </p:spPr>
        </p:pic>
        <p:pic>
          <p:nvPicPr>
            <p:cNvPr id="8" name="Picture 7">
              <a:extLst>
                <a:ext uri="{FF2B5EF4-FFF2-40B4-BE49-F238E27FC236}">
                  <a16:creationId xmlns:a16="http://schemas.microsoft.com/office/drawing/2014/main" id="{56CBE1FD-2538-4A8F-9133-2BBA991E2DC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41074" y="6091867"/>
              <a:ext cx="609900" cy="647700"/>
            </a:xfrm>
            <a:prstGeom prst="rect">
              <a:avLst/>
            </a:prstGeom>
          </p:spPr>
        </p:pic>
      </p:grpSp>
      <p:sp>
        <p:nvSpPr>
          <p:cNvPr id="9" name="Rectangle: Rounded Corners 8">
            <a:extLst>
              <a:ext uri="{FF2B5EF4-FFF2-40B4-BE49-F238E27FC236}">
                <a16:creationId xmlns:a16="http://schemas.microsoft.com/office/drawing/2014/main" id="{A948095F-AD14-4312-835A-1C7E6AB5990D}"/>
              </a:ext>
            </a:extLst>
          </p:cNvPr>
          <p:cNvSpPr/>
          <p:nvPr/>
        </p:nvSpPr>
        <p:spPr>
          <a:xfrm flipH="1">
            <a:off x="5526855" y="1275328"/>
            <a:ext cx="4769432" cy="419457"/>
          </a:xfrm>
          <a:prstGeom prst="roundRect">
            <a:avLst>
              <a:gd name="adj" fmla="val 8835"/>
            </a:avLst>
          </a:prstGeom>
          <a:solidFill>
            <a:srgbClr val="1D1645"/>
          </a:solidFill>
        </p:spPr>
        <p:txBody>
          <a:bodyPr wrap="square" rtlCol="0">
            <a:spAutoFit/>
          </a:bodyPr>
          <a:lstStyle/>
          <a:p>
            <a:pPr algn="ctr"/>
            <a:r>
              <a:rPr lang="en-AU" sz="200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Hydrogen refuelling stations</a:t>
            </a:r>
          </a:p>
        </p:txBody>
      </p:sp>
      <p:sp>
        <p:nvSpPr>
          <p:cNvPr id="10" name="Rectangle: Rounded Corners 9">
            <a:extLst>
              <a:ext uri="{FF2B5EF4-FFF2-40B4-BE49-F238E27FC236}">
                <a16:creationId xmlns:a16="http://schemas.microsoft.com/office/drawing/2014/main" id="{18E63207-1962-47EB-A7D2-2B9949E170B9}"/>
              </a:ext>
            </a:extLst>
          </p:cNvPr>
          <p:cNvSpPr/>
          <p:nvPr/>
        </p:nvSpPr>
        <p:spPr>
          <a:xfrm flipH="1">
            <a:off x="5526852" y="1856021"/>
            <a:ext cx="4769431" cy="419457"/>
          </a:xfrm>
          <a:prstGeom prst="roundRect">
            <a:avLst>
              <a:gd name="adj" fmla="val 8835"/>
            </a:avLst>
          </a:prstGeom>
          <a:solidFill>
            <a:srgbClr val="1D1645"/>
          </a:solidFill>
        </p:spPr>
        <p:txBody>
          <a:bodyPr wrap="square" rtlCol="0">
            <a:spAutoFit/>
          </a:bodyPr>
          <a:lstStyle/>
          <a:p>
            <a:pPr algn="ctr"/>
            <a:r>
              <a:rPr lang="en-AU" sz="200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Hydrogen- powered trucks</a:t>
            </a:r>
          </a:p>
        </p:txBody>
      </p:sp>
      <p:sp>
        <p:nvSpPr>
          <p:cNvPr id="11" name="Rectangle: Rounded Corners 10">
            <a:extLst>
              <a:ext uri="{FF2B5EF4-FFF2-40B4-BE49-F238E27FC236}">
                <a16:creationId xmlns:a16="http://schemas.microsoft.com/office/drawing/2014/main" id="{7CB5B8E2-4E4B-4B2B-8BA0-79A810934041}"/>
              </a:ext>
            </a:extLst>
          </p:cNvPr>
          <p:cNvSpPr/>
          <p:nvPr/>
        </p:nvSpPr>
        <p:spPr>
          <a:xfrm flipH="1">
            <a:off x="5526853" y="2424762"/>
            <a:ext cx="4769430" cy="419457"/>
          </a:xfrm>
          <a:prstGeom prst="roundRect">
            <a:avLst>
              <a:gd name="adj" fmla="val 8835"/>
            </a:avLst>
          </a:prstGeom>
          <a:solidFill>
            <a:srgbClr val="1D1645"/>
          </a:solidFill>
        </p:spPr>
        <p:txBody>
          <a:bodyPr wrap="square" rtlCol="0">
            <a:spAutoFit/>
          </a:bodyPr>
          <a:lstStyle/>
          <a:p>
            <a:pPr algn="ctr"/>
            <a:r>
              <a:rPr lang="en-AU" sz="200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Refuelling capacity</a:t>
            </a:r>
          </a:p>
        </p:txBody>
      </p:sp>
      <p:sp>
        <p:nvSpPr>
          <p:cNvPr id="13" name="Rectangle: Rounded Corners 12">
            <a:extLst>
              <a:ext uri="{FF2B5EF4-FFF2-40B4-BE49-F238E27FC236}">
                <a16:creationId xmlns:a16="http://schemas.microsoft.com/office/drawing/2014/main" id="{F812952A-19DC-4E4D-942C-09A1093B8261}"/>
              </a:ext>
            </a:extLst>
          </p:cNvPr>
          <p:cNvSpPr/>
          <p:nvPr/>
        </p:nvSpPr>
        <p:spPr>
          <a:xfrm flipH="1">
            <a:off x="5526853" y="3005259"/>
            <a:ext cx="4769430" cy="419457"/>
          </a:xfrm>
          <a:prstGeom prst="roundRect">
            <a:avLst>
              <a:gd name="adj" fmla="val 8835"/>
            </a:avLst>
          </a:prstGeom>
          <a:solidFill>
            <a:srgbClr val="1D1645"/>
          </a:solidFill>
        </p:spPr>
        <p:txBody>
          <a:bodyPr wrap="square" rtlCol="0">
            <a:spAutoFit/>
          </a:bodyPr>
          <a:lstStyle/>
          <a:p>
            <a:pPr algn="ctr"/>
            <a:r>
              <a:rPr lang="en-AU" sz="200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Hydrogen supply</a:t>
            </a:r>
          </a:p>
        </p:txBody>
      </p:sp>
      <p:sp>
        <p:nvSpPr>
          <p:cNvPr id="19" name="Rectangle: Rounded Corners 18">
            <a:extLst>
              <a:ext uri="{FF2B5EF4-FFF2-40B4-BE49-F238E27FC236}">
                <a16:creationId xmlns:a16="http://schemas.microsoft.com/office/drawing/2014/main" id="{1B68138A-97B3-4E06-ACB6-DB21D33BB309}"/>
              </a:ext>
            </a:extLst>
          </p:cNvPr>
          <p:cNvSpPr/>
          <p:nvPr/>
        </p:nvSpPr>
        <p:spPr>
          <a:xfrm flipH="1">
            <a:off x="5526855" y="3540252"/>
            <a:ext cx="4769432" cy="419457"/>
          </a:xfrm>
          <a:prstGeom prst="roundRect">
            <a:avLst>
              <a:gd name="adj" fmla="val 8835"/>
            </a:avLst>
          </a:prstGeom>
          <a:solidFill>
            <a:srgbClr val="1D1645"/>
          </a:solidFill>
        </p:spPr>
        <p:txBody>
          <a:bodyPr wrap="square" rtlCol="0">
            <a:spAutoFit/>
          </a:bodyPr>
          <a:lstStyle/>
          <a:p>
            <a:pPr algn="ctr"/>
            <a:r>
              <a:rPr lang="en-AU" sz="200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Scalability</a:t>
            </a:r>
          </a:p>
        </p:txBody>
      </p:sp>
      <p:sp>
        <p:nvSpPr>
          <p:cNvPr id="20" name="Rectangle: Rounded Corners 19">
            <a:extLst>
              <a:ext uri="{FF2B5EF4-FFF2-40B4-BE49-F238E27FC236}">
                <a16:creationId xmlns:a16="http://schemas.microsoft.com/office/drawing/2014/main" id="{A0BEBDB0-0F74-4520-BE50-E92AFBD64943}"/>
              </a:ext>
            </a:extLst>
          </p:cNvPr>
          <p:cNvSpPr/>
          <p:nvPr/>
        </p:nvSpPr>
        <p:spPr>
          <a:xfrm flipH="1">
            <a:off x="5526852" y="4120945"/>
            <a:ext cx="4769431" cy="419457"/>
          </a:xfrm>
          <a:prstGeom prst="roundRect">
            <a:avLst>
              <a:gd name="adj" fmla="val 8835"/>
            </a:avLst>
          </a:prstGeom>
          <a:solidFill>
            <a:srgbClr val="1D1645"/>
          </a:solidFill>
        </p:spPr>
        <p:txBody>
          <a:bodyPr wrap="square" rtlCol="0">
            <a:spAutoFit/>
          </a:bodyPr>
          <a:lstStyle/>
          <a:p>
            <a:pPr algn="ctr"/>
            <a:r>
              <a:rPr lang="en-AU" sz="200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Future-proofing</a:t>
            </a:r>
          </a:p>
        </p:txBody>
      </p:sp>
      <p:sp>
        <p:nvSpPr>
          <p:cNvPr id="21" name="Rectangle: Rounded Corners 20">
            <a:extLst>
              <a:ext uri="{FF2B5EF4-FFF2-40B4-BE49-F238E27FC236}">
                <a16:creationId xmlns:a16="http://schemas.microsoft.com/office/drawing/2014/main" id="{E47C6CFE-0E2A-4782-B381-38DAA4D28848}"/>
              </a:ext>
            </a:extLst>
          </p:cNvPr>
          <p:cNvSpPr/>
          <p:nvPr/>
        </p:nvSpPr>
        <p:spPr>
          <a:xfrm flipH="1">
            <a:off x="5526853" y="4689686"/>
            <a:ext cx="4769430" cy="419457"/>
          </a:xfrm>
          <a:prstGeom prst="roundRect">
            <a:avLst>
              <a:gd name="adj" fmla="val 8835"/>
            </a:avLst>
          </a:prstGeom>
          <a:solidFill>
            <a:srgbClr val="1D1645"/>
          </a:solidFill>
        </p:spPr>
        <p:txBody>
          <a:bodyPr wrap="square" rtlCol="0">
            <a:spAutoFit/>
          </a:bodyPr>
          <a:lstStyle/>
          <a:p>
            <a:pPr algn="ctr"/>
            <a:r>
              <a:rPr lang="en-AU" sz="200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Timing</a:t>
            </a:r>
          </a:p>
        </p:txBody>
      </p:sp>
      <p:sp>
        <p:nvSpPr>
          <p:cNvPr id="22" name="Rectangle: Rounded Corners 21">
            <a:extLst>
              <a:ext uri="{FF2B5EF4-FFF2-40B4-BE49-F238E27FC236}">
                <a16:creationId xmlns:a16="http://schemas.microsoft.com/office/drawing/2014/main" id="{FB81D3AC-9A02-4297-AF3C-62AA02FB9237}"/>
              </a:ext>
            </a:extLst>
          </p:cNvPr>
          <p:cNvSpPr/>
          <p:nvPr/>
        </p:nvSpPr>
        <p:spPr>
          <a:xfrm flipH="1">
            <a:off x="5526853" y="5270183"/>
            <a:ext cx="4769430" cy="419457"/>
          </a:xfrm>
          <a:prstGeom prst="roundRect">
            <a:avLst>
              <a:gd name="adj" fmla="val 8835"/>
            </a:avLst>
          </a:prstGeom>
          <a:solidFill>
            <a:srgbClr val="1D1645"/>
          </a:solidFill>
        </p:spPr>
        <p:txBody>
          <a:bodyPr wrap="square" rtlCol="0">
            <a:spAutoFit/>
          </a:bodyPr>
          <a:lstStyle/>
          <a:p>
            <a:pPr algn="ctr"/>
            <a:r>
              <a:rPr lang="en-AU" sz="200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Funding</a:t>
            </a:r>
          </a:p>
        </p:txBody>
      </p:sp>
      <p:cxnSp>
        <p:nvCxnSpPr>
          <p:cNvPr id="27" name="Straight Connector 26">
            <a:extLst>
              <a:ext uri="{FF2B5EF4-FFF2-40B4-BE49-F238E27FC236}">
                <a16:creationId xmlns:a16="http://schemas.microsoft.com/office/drawing/2014/main" id="{83030E53-8481-4706-9490-220E0A0C7D7F}"/>
              </a:ext>
            </a:extLst>
          </p:cNvPr>
          <p:cNvCxnSpPr>
            <a:cxnSpLocks/>
            <a:stCxn id="25" idx="3"/>
          </p:cNvCxnSpPr>
          <p:nvPr/>
        </p:nvCxnSpPr>
        <p:spPr>
          <a:xfrm flipV="1">
            <a:off x="3548653" y="1530164"/>
            <a:ext cx="1766297" cy="1633655"/>
          </a:xfrm>
          <a:prstGeom prst="line">
            <a:avLst/>
          </a:prstGeom>
          <a:ln>
            <a:solidFill>
              <a:srgbClr val="1D1645"/>
            </a:solidFill>
            <a:prstDash val="sysDash"/>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F3438852-C028-4ED3-803E-C3305877A414}"/>
              </a:ext>
            </a:extLst>
          </p:cNvPr>
          <p:cNvGrpSpPr/>
          <p:nvPr/>
        </p:nvGrpSpPr>
        <p:grpSpPr>
          <a:xfrm>
            <a:off x="1485901" y="2598308"/>
            <a:ext cx="2087038" cy="1131022"/>
            <a:chOff x="447736" y="1521128"/>
            <a:chExt cx="1790947" cy="711565"/>
          </a:xfrm>
          <a:solidFill>
            <a:schemeClr val="bg1"/>
          </a:solidFill>
        </p:grpSpPr>
        <p:sp>
          <p:nvSpPr>
            <p:cNvPr id="24" name="Rectangle: Rounded Corners 23">
              <a:extLst>
                <a:ext uri="{FF2B5EF4-FFF2-40B4-BE49-F238E27FC236}">
                  <a16:creationId xmlns:a16="http://schemas.microsoft.com/office/drawing/2014/main" id="{F32741D2-628D-4939-9015-004583224CE0}"/>
                </a:ext>
              </a:extLst>
            </p:cNvPr>
            <p:cNvSpPr/>
            <p:nvPr/>
          </p:nvSpPr>
          <p:spPr>
            <a:xfrm>
              <a:off x="447736" y="1521128"/>
              <a:ext cx="1790947" cy="711565"/>
            </a:xfrm>
            <a:prstGeom prst="roundRect">
              <a:avLst>
                <a:gd name="adj" fmla="val 10000"/>
              </a:avLst>
            </a:prstGeom>
            <a:grpFill/>
            <a:ln>
              <a:solidFill>
                <a:srgbClr val="1D1645"/>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ectangle: Rounded Corners 4">
              <a:extLst>
                <a:ext uri="{FF2B5EF4-FFF2-40B4-BE49-F238E27FC236}">
                  <a16:creationId xmlns:a16="http://schemas.microsoft.com/office/drawing/2014/main" id="{C3830C6F-8988-48F8-84AC-0E9F96BE72AD}"/>
                </a:ext>
              </a:extLst>
            </p:cNvPr>
            <p:cNvSpPr txBox="1"/>
            <p:nvPr/>
          </p:nvSpPr>
          <p:spPr>
            <a:xfrm>
              <a:off x="468577" y="1541969"/>
              <a:ext cx="1749265" cy="66988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AU" b="1" kern="1200">
                  <a:latin typeface="Arial" panose="020B0604020202020204" pitchFamily="34" charset="0"/>
                  <a:cs typeface="Arial" panose="020B0604020202020204" pitchFamily="34" charset="0"/>
                </a:rPr>
                <a:t>Section 4.1 </a:t>
              </a:r>
              <a:r>
                <a:rPr lang="en-AU" kern="1200">
                  <a:latin typeface="Arial" panose="020B0604020202020204" pitchFamily="34" charset="0"/>
                  <a:cs typeface="Arial" panose="020B0604020202020204" pitchFamily="34" charset="0"/>
                </a:rPr>
                <a:t>of the application guidelines</a:t>
              </a:r>
            </a:p>
          </p:txBody>
        </p:sp>
      </p:grpSp>
      <p:cxnSp>
        <p:nvCxnSpPr>
          <p:cNvPr id="29" name="Straight Connector 28">
            <a:extLst>
              <a:ext uri="{FF2B5EF4-FFF2-40B4-BE49-F238E27FC236}">
                <a16:creationId xmlns:a16="http://schemas.microsoft.com/office/drawing/2014/main" id="{C82FF69B-68F7-4389-818E-69D639385B1F}"/>
              </a:ext>
            </a:extLst>
          </p:cNvPr>
          <p:cNvCxnSpPr>
            <a:cxnSpLocks/>
            <a:stCxn id="24" idx="3"/>
          </p:cNvCxnSpPr>
          <p:nvPr/>
        </p:nvCxnSpPr>
        <p:spPr>
          <a:xfrm flipV="1">
            <a:off x="3572939" y="2074530"/>
            <a:ext cx="1764871" cy="1089289"/>
          </a:xfrm>
          <a:prstGeom prst="line">
            <a:avLst/>
          </a:prstGeom>
          <a:ln>
            <a:solidFill>
              <a:srgbClr val="1D1645"/>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9A89CF0-6F30-4964-B043-7514DE96E58E}"/>
              </a:ext>
            </a:extLst>
          </p:cNvPr>
          <p:cNvCxnSpPr>
            <a:cxnSpLocks/>
            <a:stCxn id="24" idx="3"/>
          </p:cNvCxnSpPr>
          <p:nvPr/>
        </p:nvCxnSpPr>
        <p:spPr>
          <a:xfrm flipV="1">
            <a:off x="3572939" y="2653429"/>
            <a:ext cx="1742011" cy="510390"/>
          </a:xfrm>
          <a:prstGeom prst="line">
            <a:avLst/>
          </a:prstGeom>
          <a:ln>
            <a:solidFill>
              <a:srgbClr val="1D1645"/>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6B4CEE3-79A7-4F17-8A89-752DEB8A6069}"/>
              </a:ext>
            </a:extLst>
          </p:cNvPr>
          <p:cNvCxnSpPr>
            <a:cxnSpLocks/>
            <a:stCxn id="24" idx="3"/>
          </p:cNvCxnSpPr>
          <p:nvPr/>
        </p:nvCxnSpPr>
        <p:spPr>
          <a:xfrm>
            <a:off x="3572939" y="3163819"/>
            <a:ext cx="1764871" cy="51168"/>
          </a:xfrm>
          <a:prstGeom prst="line">
            <a:avLst/>
          </a:prstGeom>
          <a:ln>
            <a:solidFill>
              <a:srgbClr val="1D1645"/>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917ECC0-EEE9-4C95-B237-65C1E29A39A9}"/>
              </a:ext>
            </a:extLst>
          </p:cNvPr>
          <p:cNvCxnSpPr>
            <a:cxnSpLocks/>
            <a:stCxn id="24" idx="3"/>
          </p:cNvCxnSpPr>
          <p:nvPr/>
        </p:nvCxnSpPr>
        <p:spPr>
          <a:xfrm>
            <a:off x="3572939" y="3163819"/>
            <a:ext cx="1764871" cy="630306"/>
          </a:xfrm>
          <a:prstGeom prst="line">
            <a:avLst/>
          </a:prstGeom>
          <a:ln>
            <a:solidFill>
              <a:srgbClr val="1D1645"/>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72EFEEE-CCCF-4712-8BD2-B03771455F41}"/>
              </a:ext>
            </a:extLst>
          </p:cNvPr>
          <p:cNvCxnSpPr>
            <a:cxnSpLocks/>
            <a:stCxn id="24" idx="3"/>
          </p:cNvCxnSpPr>
          <p:nvPr/>
        </p:nvCxnSpPr>
        <p:spPr>
          <a:xfrm>
            <a:off x="3572939" y="3163819"/>
            <a:ext cx="1742011" cy="1198631"/>
          </a:xfrm>
          <a:prstGeom prst="line">
            <a:avLst/>
          </a:prstGeom>
          <a:ln>
            <a:solidFill>
              <a:srgbClr val="1D1645"/>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CF53AC9-F064-4896-93C3-7EE8F718481E}"/>
              </a:ext>
            </a:extLst>
          </p:cNvPr>
          <p:cNvCxnSpPr>
            <a:cxnSpLocks/>
          </p:cNvCxnSpPr>
          <p:nvPr/>
        </p:nvCxnSpPr>
        <p:spPr>
          <a:xfrm>
            <a:off x="3572939" y="3166902"/>
            <a:ext cx="1742011" cy="1757523"/>
          </a:xfrm>
          <a:prstGeom prst="line">
            <a:avLst/>
          </a:prstGeom>
          <a:ln>
            <a:solidFill>
              <a:srgbClr val="1D1645"/>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26859CA-7233-4B73-9A25-A453A4A3E357}"/>
              </a:ext>
            </a:extLst>
          </p:cNvPr>
          <p:cNvCxnSpPr>
            <a:cxnSpLocks/>
            <a:stCxn id="24" idx="3"/>
          </p:cNvCxnSpPr>
          <p:nvPr/>
        </p:nvCxnSpPr>
        <p:spPr>
          <a:xfrm>
            <a:off x="3572939" y="3163819"/>
            <a:ext cx="1742011" cy="2316092"/>
          </a:xfrm>
          <a:prstGeom prst="line">
            <a:avLst/>
          </a:prstGeom>
          <a:ln>
            <a:solidFill>
              <a:srgbClr val="1D1645"/>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2762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7E08C-3336-431D-90A5-532318BF15D9}"/>
              </a:ext>
            </a:extLst>
          </p:cNvPr>
          <p:cNvSpPr>
            <a:spLocks noGrp="1"/>
          </p:cNvSpPr>
          <p:nvPr>
            <p:ph type="title"/>
          </p:nvPr>
        </p:nvSpPr>
        <p:spPr/>
        <p:txBody>
          <a:bodyPr/>
          <a:lstStyle/>
          <a:p>
            <a:r>
              <a:rPr lang="en-AU"/>
              <a:t>What will not be funded?</a:t>
            </a:r>
          </a:p>
        </p:txBody>
      </p:sp>
      <p:sp>
        <p:nvSpPr>
          <p:cNvPr id="3" name="Content Placeholder 2">
            <a:extLst>
              <a:ext uri="{FF2B5EF4-FFF2-40B4-BE49-F238E27FC236}">
                <a16:creationId xmlns:a16="http://schemas.microsoft.com/office/drawing/2014/main" id="{F7CE1946-5C88-4A0A-B4CC-6C08E1762162}"/>
              </a:ext>
            </a:extLst>
          </p:cNvPr>
          <p:cNvSpPr>
            <a:spLocks noGrp="1"/>
          </p:cNvSpPr>
          <p:nvPr>
            <p:ph idx="1"/>
          </p:nvPr>
        </p:nvSpPr>
        <p:spPr>
          <a:xfrm>
            <a:off x="838200" y="1157676"/>
            <a:ext cx="10515600" cy="4378373"/>
          </a:xfrm>
        </p:spPr>
        <p:txBody>
          <a:bodyPr/>
          <a:lstStyle/>
          <a:p>
            <a:pPr marL="0" indent="0">
              <a:buNone/>
            </a:pPr>
            <a:r>
              <a:rPr lang="en-AU">
                <a:solidFill>
                  <a:srgbClr val="FF0000"/>
                </a:solidFill>
              </a:rPr>
              <a:t>Ineligible</a:t>
            </a:r>
            <a:r>
              <a:rPr lang="en-AU"/>
              <a:t> project expenditure*</a:t>
            </a:r>
          </a:p>
        </p:txBody>
      </p:sp>
      <p:sp>
        <p:nvSpPr>
          <p:cNvPr id="4" name="Slide Number Placeholder 3">
            <a:extLst>
              <a:ext uri="{FF2B5EF4-FFF2-40B4-BE49-F238E27FC236}">
                <a16:creationId xmlns:a16="http://schemas.microsoft.com/office/drawing/2014/main" id="{72AA8EC1-B63D-448A-BF56-F2B5DC43C88F}"/>
              </a:ext>
            </a:extLst>
          </p:cNvPr>
          <p:cNvSpPr>
            <a:spLocks noGrp="1"/>
          </p:cNvSpPr>
          <p:nvPr>
            <p:ph type="sldNum" sz="quarter" idx="12"/>
          </p:nvPr>
        </p:nvSpPr>
        <p:spPr/>
        <p:txBody>
          <a:bodyPr/>
          <a:lstStyle/>
          <a:p>
            <a:fld id="{E8B1CB76-8A02-4346-9F56-401C4A481C6E}" type="slidenum">
              <a:rPr lang="en-AU" smtClean="0"/>
              <a:pPr/>
              <a:t>19</a:t>
            </a:fld>
            <a:endParaRPr lang="en-AU"/>
          </a:p>
        </p:txBody>
      </p:sp>
      <p:graphicFrame>
        <p:nvGraphicFramePr>
          <p:cNvPr id="5" name="Diagram 4">
            <a:extLst>
              <a:ext uri="{FF2B5EF4-FFF2-40B4-BE49-F238E27FC236}">
                <a16:creationId xmlns:a16="http://schemas.microsoft.com/office/drawing/2014/main" id="{628D24FE-7ABF-4633-8618-9D694D6DC8F4}"/>
              </a:ext>
            </a:extLst>
          </p:cNvPr>
          <p:cNvGraphicFramePr/>
          <p:nvPr>
            <p:extLst>
              <p:ext uri="{D42A27DB-BD31-4B8C-83A1-F6EECF244321}">
                <p14:modId xmlns:p14="http://schemas.microsoft.com/office/powerpoint/2010/main" val="2882855055"/>
              </p:ext>
            </p:extLst>
          </p:nvPr>
        </p:nvGraphicFramePr>
        <p:xfrm>
          <a:off x="942218" y="1639973"/>
          <a:ext cx="10030582" cy="4378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870603D0-51F8-4C4B-826D-262C4DA9B408}"/>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1838313" y="6085354"/>
            <a:ext cx="1152525" cy="654050"/>
          </a:xfrm>
          <a:prstGeom prst="rect">
            <a:avLst/>
          </a:prstGeom>
        </p:spPr>
      </p:pic>
      <p:pic>
        <p:nvPicPr>
          <p:cNvPr id="7" name="Picture 6">
            <a:extLst>
              <a:ext uri="{FF2B5EF4-FFF2-40B4-BE49-F238E27FC236}">
                <a16:creationId xmlns:a16="http://schemas.microsoft.com/office/drawing/2014/main" id="{37ABAA5F-BEBC-4F21-874F-E5A61BC1E9A8}"/>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041074" y="6091867"/>
            <a:ext cx="609900" cy="647700"/>
          </a:xfrm>
          <a:prstGeom prst="rect">
            <a:avLst/>
          </a:prstGeom>
        </p:spPr>
      </p:pic>
      <p:sp>
        <p:nvSpPr>
          <p:cNvPr id="8" name="TextBox 7">
            <a:extLst>
              <a:ext uri="{FF2B5EF4-FFF2-40B4-BE49-F238E27FC236}">
                <a16:creationId xmlns:a16="http://schemas.microsoft.com/office/drawing/2014/main" id="{CC00B828-E177-442A-A4E1-4003492DF1BE}"/>
              </a:ext>
            </a:extLst>
          </p:cNvPr>
          <p:cNvSpPr txBox="1"/>
          <p:nvPr/>
        </p:nvSpPr>
        <p:spPr>
          <a:xfrm>
            <a:off x="1041074" y="5953367"/>
            <a:ext cx="8128000" cy="276999"/>
          </a:xfrm>
          <a:prstGeom prst="rect">
            <a:avLst/>
          </a:prstGeom>
          <a:noFill/>
        </p:spPr>
        <p:txBody>
          <a:bodyPr wrap="square" rtlCol="0">
            <a:spAutoFit/>
          </a:bodyPr>
          <a:lstStyle/>
          <a:p>
            <a:pPr algn="ctr"/>
            <a:r>
              <a:rPr lang="en-AU" sz="1200" i="1">
                <a:latin typeface="Arial" panose="020B0604020202020204" pitchFamily="34" charset="0"/>
                <a:cs typeface="Arial" panose="020B0604020202020204" pitchFamily="34" charset="0"/>
              </a:rPr>
              <a:t>*Including but not limited to</a:t>
            </a:r>
          </a:p>
        </p:txBody>
      </p:sp>
    </p:spTree>
    <p:extLst>
      <p:ext uri="{BB962C8B-B14F-4D97-AF65-F5344CB8AC3E}">
        <p14:creationId xmlns:p14="http://schemas.microsoft.com/office/powerpoint/2010/main" val="3833066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D1645"/>
        </a:solidFill>
        <a:effectLst/>
      </p:bgPr>
    </p:bg>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2532C0BC-CAE1-4FF2-AA66-DEE5C898988F}"/>
              </a:ext>
            </a:extLst>
          </p:cNvPr>
          <p:cNvSpPr txBox="1">
            <a:spLocks/>
          </p:cNvSpPr>
          <p:nvPr/>
        </p:nvSpPr>
        <p:spPr>
          <a:xfrm>
            <a:off x="838200" y="1362975"/>
            <a:ext cx="6454966" cy="3374278"/>
          </a:xfrm>
          <a:prstGeom prst="rect">
            <a:avLst/>
          </a:prstGeom>
        </p:spPr>
        <p:txBody>
          <a:bodyPr vert="horz" lIns="91440" tIns="45720" rIns="91440" bIns="45720" numCol="2" spcCol="10800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rtl="0" fontAlgn="base">
              <a:spcBef>
                <a:spcPts val="600"/>
              </a:spcBef>
              <a:spcAft>
                <a:spcPts val="600"/>
              </a:spcAft>
            </a:pPr>
            <a:r>
              <a:rPr lang="en-AU" sz="1200">
                <a:solidFill>
                  <a:schemeClr val="bg1"/>
                </a:solidFill>
                <a:latin typeface="Arial"/>
                <a:cs typeface="Arial"/>
              </a:rPr>
              <a:t>The Office of Energy and Climate Change within NSW Treasury and the Victorian Department of Environment, Land, Water and Planning acknowledge that Aboriginal and Torres Strait Islander peoples are the First Peoples and Traditional Custodians of Australia, </a:t>
            </a:r>
            <a:r>
              <a:rPr lang="en-US" sz="1200">
                <a:solidFill>
                  <a:schemeClr val="bg1"/>
                </a:solidFill>
                <a:latin typeface="Arial"/>
                <a:cs typeface="Arial"/>
              </a:rPr>
              <a:t>​</a:t>
            </a:r>
            <a:r>
              <a:rPr lang="en-AU" sz="1200">
                <a:solidFill>
                  <a:schemeClr val="bg1"/>
                </a:solidFill>
                <a:latin typeface="Arial"/>
                <a:cs typeface="Arial"/>
              </a:rPr>
              <a:t>and the oldest continuing culture in human history. </a:t>
            </a:r>
            <a:r>
              <a:rPr lang="en-US" sz="1200">
                <a:solidFill>
                  <a:schemeClr val="bg1"/>
                </a:solidFill>
                <a:latin typeface="Arial"/>
                <a:cs typeface="Arial"/>
              </a:rPr>
              <a:t>​</a:t>
            </a:r>
          </a:p>
          <a:p>
            <a:pPr algn="l" rtl="0" fontAlgn="base">
              <a:spcBef>
                <a:spcPts val="600"/>
              </a:spcBef>
              <a:spcAft>
                <a:spcPts val="600"/>
              </a:spcAft>
            </a:pPr>
            <a:r>
              <a:rPr lang="en-AU" sz="1200">
                <a:solidFill>
                  <a:schemeClr val="bg1"/>
                </a:solidFill>
                <a:latin typeface="Arial"/>
                <a:cs typeface="Arial"/>
              </a:rPr>
              <a:t>We pay respect to Elders past and present and commit to respecting the lands we walk on, and the communities we walk with. </a:t>
            </a:r>
            <a:r>
              <a:rPr lang="en-US" sz="1200">
                <a:solidFill>
                  <a:schemeClr val="bg1"/>
                </a:solidFill>
                <a:latin typeface="Arial"/>
                <a:cs typeface="Arial"/>
              </a:rPr>
              <a:t>​</a:t>
            </a:r>
          </a:p>
          <a:p>
            <a:pPr algn="l" rtl="0" fontAlgn="base">
              <a:spcBef>
                <a:spcPts val="600"/>
              </a:spcBef>
              <a:spcAft>
                <a:spcPts val="600"/>
              </a:spcAft>
            </a:pPr>
            <a:r>
              <a:rPr lang="en-AU" sz="1200">
                <a:solidFill>
                  <a:schemeClr val="bg1"/>
                </a:solidFill>
                <a:latin typeface="Arial"/>
                <a:cs typeface="Arial"/>
              </a:rPr>
              <a:t>We celebrate the deep and enduring connection of Aboriginal and Torres Strait Islander peoples to Country </a:t>
            </a:r>
            <a:r>
              <a:rPr lang="en-US" sz="1200">
                <a:solidFill>
                  <a:schemeClr val="bg1"/>
                </a:solidFill>
                <a:latin typeface="Arial"/>
                <a:cs typeface="Arial"/>
              </a:rPr>
              <a:t>​</a:t>
            </a:r>
            <a:r>
              <a:rPr lang="en-AU" sz="1200">
                <a:solidFill>
                  <a:schemeClr val="bg1"/>
                </a:solidFill>
                <a:latin typeface="Arial"/>
                <a:cs typeface="Arial"/>
              </a:rPr>
              <a:t>and acknowledge their continuing custodianship of the land, seas </a:t>
            </a:r>
            <a:r>
              <a:rPr lang="en-US" sz="1200">
                <a:solidFill>
                  <a:schemeClr val="bg1"/>
                </a:solidFill>
                <a:latin typeface="Arial"/>
                <a:cs typeface="Arial"/>
              </a:rPr>
              <a:t>​</a:t>
            </a:r>
            <a:r>
              <a:rPr lang="en-AU" sz="1200">
                <a:solidFill>
                  <a:schemeClr val="bg1"/>
                </a:solidFill>
                <a:latin typeface="Arial"/>
                <a:cs typeface="Arial"/>
              </a:rPr>
              <a:t>and sky.</a:t>
            </a:r>
            <a:r>
              <a:rPr lang="en-US" sz="1200">
                <a:solidFill>
                  <a:schemeClr val="bg1"/>
                </a:solidFill>
                <a:latin typeface="Arial"/>
                <a:cs typeface="Arial"/>
              </a:rPr>
              <a:t>​</a:t>
            </a:r>
          </a:p>
          <a:p>
            <a:pPr algn="l" rtl="0" fontAlgn="base">
              <a:spcBef>
                <a:spcPts val="600"/>
              </a:spcBef>
              <a:spcAft>
                <a:spcPts val="600"/>
              </a:spcAft>
            </a:pPr>
            <a:r>
              <a:rPr lang="en-AU" sz="1200">
                <a:solidFill>
                  <a:schemeClr val="bg1"/>
                </a:solidFill>
                <a:latin typeface="Arial"/>
                <a:cs typeface="Arial"/>
              </a:rPr>
              <a:t>We acknowledge the ongoing stewardship of Aboriginal and Torres Strait Islander peoples, and the important contribution they make to our communities and economies. </a:t>
            </a:r>
            <a:r>
              <a:rPr lang="en-US" sz="1200">
                <a:solidFill>
                  <a:schemeClr val="bg1"/>
                </a:solidFill>
                <a:latin typeface="Arial"/>
                <a:cs typeface="Arial"/>
              </a:rPr>
              <a:t>​</a:t>
            </a:r>
          </a:p>
          <a:p>
            <a:pPr algn="l" rtl="0" fontAlgn="base">
              <a:spcBef>
                <a:spcPts val="600"/>
              </a:spcBef>
              <a:spcAft>
                <a:spcPts val="600"/>
              </a:spcAft>
            </a:pPr>
            <a:r>
              <a:rPr lang="en-AU" sz="1200">
                <a:solidFill>
                  <a:schemeClr val="bg1"/>
                </a:solidFill>
                <a:latin typeface="Arial"/>
                <a:cs typeface="Arial"/>
              </a:rPr>
              <a:t>We reflect on the continuing impact of government policies and practices, </a:t>
            </a:r>
            <a:r>
              <a:rPr lang="en-US" sz="1200">
                <a:solidFill>
                  <a:schemeClr val="bg1"/>
                </a:solidFill>
                <a:latin typeface="Arial"/>
                <a:cs typeface="Arial"/>
              </a:rPr>
              <a:t>​</a:t>
            </a:r>
            <a:r>
              <a:rPr lang="en-AU" sz="1200">
                <a:solidFill>
                  <a:schemeClr val="bg1"/>
                </a:solidFill>
                <a:latin typeface="Arial"/>
                <a:cs typeface="Arial"/>
              </a:rPr>
              <a:t>and recognise our responsibility to work together with and for Aboriginal and Torres Strait Islander peoples, families and communities, towards improved economic, social and cultural outcomes.</a:t>
            </a:r>
            <a:endParaRPr lang="en-US" sz="1200">
              <a:solidFill>
                <a:schemeClr val="bg1"/>
              </a:solidFill>
              <a:latin typeface="Arial"/>
              <a:cs typeface="Arial"/>
            </a:endParaRPr>
          </a:p>
          <a:p>
            <a:pPr>
              <a:spcBef>
                <a:spcPts val="600"/>
              </a:spcBef>
              <a:spcAft>
                <a:spcPts val="600"/>
              </a:spcAft>
            </a:pPr>
            <a:endParaRPr lang="en-AU" sz="1400"/>
          </a:p>
        </p:txBody>
      </p:sp>
      <p:sp>
        <p:nvSpPr>
          <p:cNvPr id="4" name="Slide Number Placeholder 3">
            <a:extLst>
              <a:ext uri="{FF2B5EF4-FFF2-40B4-BE49-F238E27FC236}">
                <a16:creationId xmlns:a16="http://schemas.microsoft.com/office/drawing/2014/main" id="{8BE4EF18-BDD8-4655-AC5C-B2E0D0F5A274}"/>
              </a:ext>
            </a:extLst>
          </p:cNvPr>
          <p:cNvSpPr>
            <a:spLocks noGrp="1"/>
          </p:cNvSpPr>
          <p:nvPr>
            <p:ph type="sldNum" sz="quarter" idx="12"/>
          </p:nvPr>
        </p:nvSpPr>
        <p:spPr/>
        <p:txBody>
          <a:bodyPr/>
          <a:lstStyle/>
          <a:p>
            <a:fld id="{78239E65-DE36-4953-BE70-0C1D3A3E47A9}" type="slidenum">
              <a:rPr lang="en-AU" smtClean="0"/>
              <a:t>2</a:t>
            </a:fld>
            <a:endParaRPr lang="en-AU"/>
          </a:p>
        </p:txBody>
      </p:sp>
      <p:sp>
        <p:nvSpPr>
          <p:cNvPr id="15" name="Title 1">
            <a:extLst>
              <a:ext uri="{FF2B5EF4-FFF2-40B4-BE49-F238E27FC236}">
                <a16:creationId xmlns:a16="http://schemas.microsoft.com/office/drawing/2014/main" id="{38FCB098-7269-4E1D-B6BD-61BCEF4F1F63}"/>
              </a:ext>
            </a:extLst>
          </p:cNvPr>
          <p:cNvSpPr txBox="1">
            <a:spLocks/>
          </p:cNvSpPr>
          <p:nvPr/>
        </p:nvSpPr>
        <p:spPr>
          <a:xfrm>
            <a:off x="838200" y="365126"/>
            <a:ext cx="10515600" cy="7390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sz="3200">
                <a:solidFill>
                  <a:schemeClr val="bg1"/>
                </a:solidFill>
                <a:latin typeface="Arial" panose="020B0604020202020204" pitchFamily="34" charset="0"/>
                <a:cs typeface="Arial" panose="020B0604020202020204" pitchFamily="34" charset="0"/>
              </a:rPr>
              <a:t>Acknowledgement of Country</a:t>
            </a:r>
          </a:p>
        </p:txBody>
      </p:sp>
      <p:sp>
        <p:nvSpPr>
          <p:cNvPr id="20" name="TextBox 19">
            <a:extLst>
              <a:ext uri="{FF2B5EF4-FFF2-40B4-BE49-F238E27FC236}">
                <a16:creationId xmlns:a16="http://schemas.microsoft.com/office/drawing/2014/main" id="{2D4DAB42-8E19-4F0E-A91C-88C605B41C5A}"/>
              </a:ext>
            </a:extLst>
          </p:cNvPr>
          <p:cNvSpPr txBox="1"/>
          <p:nvPr>
            <p:extLst>
              <p:ext uri="{1162E1C5-73C7-4A58-AE30-91384D911F3F}">
                <p184:classification xmlns:p184="http://schemas.microsoft.com/office/powerpoint/2018/4/main" val="ftr"/>
              </p:ext>
            </p:extLst>
          </p:nvPr>
        </p:nvSpPr>
        <p:spPr>
          <a:xfrm>
            <a:off x="5522087" y="6675120"/>
            <a:ext cx="1182688" cy="182880"/>
          </a:xfrm>
          <a:prstGeom prst="rect">
            <a:avLst/>
          </a:prstGeom>
        </p:spPr>
        <p:txBody>
          <a:bodyPr horzOverflow="overflow" lIns="0" tIns="0" rIns="0" bIns="0">
            <a:spAutoFit/>
          </a:bodyPr>
          <a:lstStyle/>
          <a:p>
            <a:pPr algn="l"/>
            <a:r>
              <a:rPr lang="en-US" sz="1200">
                <a:solidFill>
                  <a:schemeClr val="bg1"/>
                </a:solidFill>
                <a:latin typeface="Calibri" panose="020F0502020204030204" pitchFamily="34" charset="0"/>
                <a:cs typeface="Calibri" panose="020F0502020204030204" pitchFamily="34" charset="0"/>
              </a:rPr>
              <a:t>OFFICIAL-Sensitive</a:t>
            </a:r>
          </a:p>
        </p:txBody>
      </p:sp>
    </p:spTree>
    <p:extLst>
      <p:ext uri="{BB962C8B-B14F-4D97-AF65-F5344CB8AC3E}">
        <p14:creationId xmlns:p14="http://schemas.microsoft.com/office/powerpoint/2010/main" val="2987441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21ACB-AC25-4D0D-9202-1F05708D1074}"/>
              </a:ext>
            </a:extLst>
          </p:cNvPr>
          <p:cNvSpPr>
            <a:spLocks noGrp="1"/>
          </p:cNvSpPr>
          <p:nvPr>
            <p:ph type="title"/>
          </p:nvPr>
        </p:nvSpPr>
        <p:spPr/>
        <p:txBody>
          <a:bodyPr/>
          <a:lstStyle/>
          <a:p>
            <a:r>
              <a:rPr lang="en-AU"/>
              <a:t>Supplementary funding </a:t>
            </a:r>
          </a:p>
        </p:txBody>
      </p:sp>
      <p:sp>
        <p:nvSpPr>
          <p:cNvPr id="3" name="Content Placeholder 2">
            <a:extLst>
              <a:ext uri="{FF2B5EF4-FFF2-40B4-BE49-F238E27FC236}">
                <a16:creationId xmlns:a16="http://schemas.microsoft.com/office/drawing/2014/main" id="{04DBE356-D608-4761-A249-0249D31D0514}"/>
              </a:ext>
            </a:extLst>
          </p:cNvPr>
          <p:cNvSpPr>
            <a:spLocks noGrp="1"/>
          </p:cNvSpPr>
          <p:nvPr>
            <p:ph idx="1"/>
          </p:nvPr>
        </p:nvSpPr>
        <p:spPr/>
        <p:txBody>
          <a:bodyPr>
            <a:normAutofit/>
          </a:bodyPr>
          <a:lstStyle/>
          <a:p>
            <a:pPr marL="0" indent="0">
              <a:buNone/>
            </a:pPr>
            <a:r>
              <a:rPr lang="en-AU" sz="1900"/>
              <a:t>If you want any supplementary funding of your project to be considered in our assessment process you will need to: </a:t>
            </a:r>
          </a:p>
          <a:p>
            <a:pPr lvl="1">
              <a:buFont typeface="Arial" panose="020B0604020202020204" pitchFamily="34" charset="0"/>
              <a:buChar char="•"/>
            </a:pPr>
            <a:r>
              <a:rPr lang="en-AU" sz="1900"/>
              <a:t>apply to the other government entity prior to close of our initiative’s application period; and</a:t>
            </a:r>
          </a:p>
          <a:p>
            <a:pPr lvl="1">
              <a:buFont typeface="Arial" panose="020B0604020202020204" pitchFamily="34" charset="0"/>
              <a:buChar char="•"/>
            </a:pPr>
            <a:r>
              <a:rPr lang="en-AU" sz="1900"/>
              <a:t>consent to the application and associated information being shared with the other government entity.</a:t>
            </a:r>
          </a:p>
          <a:p>
            <a:pPr marL="0" indent="0">
              <a:buNone/>
            </a:pPr>
            <a:r>
              <a:rPr lang="en-AU" sz="1900">
                <a:ea typeface="Arial" panose="020B0604020202020204" pitchFamily="34" charset="0"/>
              </a:rPr>
              <a:t>Full details on supplementary funding are provided in Section 4.2 of the guidelines.</a:t>
            </a:r>
            <a:endParaRPr lang="en-AU" sz="1900">
              <a:effectLst/>
              <a:ea typeface="Arial" panose="020B0604020202020204" pitchFamily="34" charset="0"/>
            </a:endParaRPr>
          </a:p>
          <a:p>
            <a:pPr marL="0" indent="0">
              <a:buNone/>
            </a:pPr>
            <a:r>
              <a:rPr lang="en-AU" sz="1900" i="1">
                <a:effectLst/>
                <a:ea typeface="Arial" panose="020B0604020202020204" pitchFamily="34" charset="0"/>
              </a:rPr>
              <a:t>Note: approval of supplementary funding by another government entity will not result in automatic approval for grant funding under this initiative</a:t>
            </a:r>
            <a:endParaRPr lang="en-AU" sz="1900" i="1"/>
          </a:p>
          <a:p>
            <a:pPr marL="0" indent="0">
              <a:buNone/>
            </a:pPr>
            <a:endParaRPr lang="en-AU"/>
          </a:p>
        </p:txBody>
      </p:sp>
      <p:sp>
        <p:nvSpPr>
          <p:cNvPr id="4" name="Slide Number Placeholder 3">
            <a:extLst>
              <a:ext uri="{FF2B5EF4-FFF2-40B4-BE49-F238E27FC236}">
                <a16:creationId xmlns:a16="http://schemas.microsoft.com/office/drawing/2014/main" id="{DAA8EB5B-53DD-4BB1-8EC2-FFE1EF19B004}"/>
              </a:ext>
            </a:extLst>
          </p:cNvPr>
          <p:cNvSpPr>
            <a:spLocks noGrp="1"/>
          </p:cNvSpPr>
          <p:nvPr>
            <p:ph type="sldNum" sz="quarter" idx="12"/>
          </p:nvPr>
        </p:nvSpPr>
        <p:spPr/>
        <p:txBody>
          <a:bodyPr/>
          <a:lstStyle/>
          <a:p>
            <a:fld id="{E8B1CB76-8A02-4346-9F56-401C4A481C6E}" type="slidenum">
              <a:rPr lang="en-AU" smtClean="0"/>
              <a:pPr/>
              <a:t>20</a:t>
            </a:fld>
            <a:endParaRPr lang="en-AU"/>
          </a:p>
        </p:txBody>
      </p:sp>
      <p:pic>
        <p:nvPicPr>
          <p:cNvPr id="5" name="Picture 4">
            <a:extLst>
              <a:ext uri="{FF2B5EF4-FFF2-40B4-BE49-F238E27FC236}">
                <a16:creationId xmlns:a16="http://schemas.microsoft.com/office/drawing/2014/main" id="{590BF995-C54F-4CB0-BF3B-DC3BA6ACC80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838313" y="6085354"/>
            <a:ext cx="1152525" cy="654050"/>
          </a:xfrm>
          <a:prstGeom prst="rect">
            <a:avLst/>
          </a:prstGeom>
        </p:spPr>
      </p:pic>
      <p:pic>
        <p:nvPicPr>
          <p:cNvPr id="6" name="Picture 5">
            <a:extLst>
              <a:ext uri="{FF2B5EF4-FFF2-40B4-BE49-F238E27FC236}">
                <a16:creationId xmlns:a16="http://schemas.microsoft.com/office/drawing/2014/main" id="{E65D350C-D31D-4FE2-8C37-656440C0A49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41074" y="6091867"/>
            <a:ext cx="609900" cy="647700"/>
          </a:xfrm>
          <a:prstGeom prst="rect">
            <a:avLst/>
          </a:prstGeom>
        </p:spPr>
      </p:pic>
    </p:spTree>
    <p:extLst>
      <p:ext uri="{BB962C8B-B14F-4D97-AF65-F5344CB8AC3E}">
        <p14:creationId xmlns:p14="http://schemas.microsoft.com/office/powerpoint/2010/main" val="3546400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D164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4FA9A-7B22-47F7-B71E-27921B7F51AC}"/>
              </a:ext>
            </a:extLst>
          </p:cNvPr>
          <p:cNvSpPr>
            <a:spLocks noGrp="1"/>
          </p:cNvSpPr>
          <p:nvPr>
            <p:ph type="title"/>
          </p:nvPr>
        </p:nvSpPr>
        <p:spPr/>
        <p:txBody>
          <a:bodyPr>
            <a:normAutofit/>
          </a:bodyPr>
          <a:lstStyle/>
          <a:p>
            <a:r>
              <a:rPr lang="en-AU" sz="4000">
                <a:solidFill>
                  <a:schemeClr val="bg1"/>
                </a:solidFill>
              </a:rPr>
              <a:t>The application and assessment process</a:t>
            </a:r>
          </a:p>
        </p:txBody>
      </p:sp>
      <p:sp>
        <p:nvSpPr>
          <p:cNvPr id="3" name="Text Placeholder 2">
            <a:extLst>
              <a:ext uri="{FF2B5EF4-FFF2-40B4-BE49-F238E27FC236}">
                <a16:creationId xmlns:a16="http://schemas.microsoft.com/office/drawing/2014/main" id="{D2B91D45-73F7-40E9-B8A6-C66A22CEC403}"/>
              </a:ext>
            </a:extLst>
          </p:cNvPr>
          <p:cNvSpPr>
            <a:spLocks noGrp="1"/>
          </p:cNvSpPr>
          <p:nvPr>
            <p:ph type="body" idx="1"/>
          </p:nvPr>
        </p:nvSpPr>
        <p:spPr/>
        <p:txBody>
          <a:bodyPr>
            <a:normAutofit/>
          </a:bodyPr>
          <a:lstStyle/>
          <a:p>
            <a:r>
              <a:rPr lang="en-AU" sz="2000" i="1" dirty="0">
                <a:solidFill>
                  <a:schemeClr val="bg1"/>
                </a:solidFill>
              </a:rPr>
              <a:t>Ting Yuan, Senior Program Manager Technology Development, DELWP</a:t>
            </a:r>
          </a:p>
        </p:txBody>
      </p:sp>
      <p:sp>
        <p:nvSpPr>
          <p:cNvPr id="4" name="Slide Number Placeholder 3">
            <a:extLst>
              <a:ext uri="{FF2B5EF4-FFF2-40B4-BE49-F238E27FC236}">
                <a16:creationId xmlns:a16="http://schemas.microsoft.com/office/drawing/2014/main" id="{8BE4EF18-BDD8-4655-AC5C-B2E0D0F5A274}"/>
              </a:ext>
            </a:extLst>
          </p:cNvPr>
          <p:cNvSpPr>
            <a:spLocks noGrp="1"/>
          </p:cNvSpPr>
          <p:nvPr>
            <p:ph type="sldNum" sz="quarter" idx="12"/>
          </p:nvPr>
        </p:nvSpPr>
        <p:spPr/>
        <p:txBody>
          <a:bodyPr/>
          <a:lstStyle/>
          <a:p>
            <a:fld id="{78239E65-DE36-4953-BE70-0C1D3A3E47A9}" type="slidenum">
              <a:rPr lang="en-AU" smtClean="0"/>
              <a:t>21</a:t>
            </a:fld>
            <a:endParaRPr lang="en-AU"/>
          </a:p>
        </p:txBody>
      </p:sp>
      <p:sp>
        <p:nvSpPr>
          <p:cNvPr id="10" name="TextBox 9">
            <a:extLst>
              <a:ext uri="{FF2B5EF4-FFF2-40B4-BE49-F238E27FC236}">
                <a16:creationId xmlns:a16="http://schemas.microsoft.com/office/drawing/2014/main" id="{47F056F7-BA10-4CE4-95C4-56D161CFAD81}"/>
              </a:ext>
            </a:extLst>
          </p:cNvPr>
          <p:cNvSpPr txBox="1"/>
          <p:nvPr>
            <p:extLst>
              <p:ext uri="{1162E1C5-73C7-4A58-AE30-91384D911F3F}">
                <p184:classification xmlns:p184="http://schemas.microsoft.com/office/powerpoint/2018/4/main" val="ftr"/>
              </p:ext>
            </p:extLst>
          </p:nvPr>
        </p:nvSpPr>
        <p:spPr>
          <a:xfrm>
            <a:off x="5522087" y="6675120"/>
            <a:ext cx="1182688" cy="182880"/>
          </a:xfrm>
          <a:prstGeom prst="rect">
            <a:avLst/>
          </a:prstGeom>
        </p:spPr>
        <p:txBody>
          <a:bodyPr horzOverflow="overflow" lIns="0" tIns="0" rIns="0" bIns="0">
            <a:spAutoFit/>
          </a:bodyPr>
          <a:lstStyle/>
          <a:p>
            <a:pPr algn="l"/>
            <a:r>
              <a:rPr lang="en-US" sz="1200">
                <a:solidFill>
                  <a:schemeClr val="bg1"/>
                </a:solidFill>
                <a:latin typeface="Calibri" panose="020F0502020204030204" pitchFamily="34" charset="0"/>
                <a:cs typeface="Calibri" panose="020F0502020204030204" pitchFamily="34" charset="0"/>
              </a:rPr>
              <a:t>OFFICIAL-Sensitive</a:t>
            </a:r>
          </a:p>
        </p:txBody>
      </p:sp>
      <p:sp>
        <p:nvSpPr>
          <p:cNvPr id="11" name="TextBox 10">
            <a:extLst>
              <a:ext uri="{FF2B5EF4-FFF2-40B4-BE49-F238E27FC236}">
                <a16:creationId xmlns:a16="http://schemas.microsoft.com/office/drawing/2014/main" id="{65FA1561-675A-49A9-8D0F-F995803B6BD6}"/>
              </a:ext>
            </a:extLst>
          </p:cNvPr>
          <p:cNvSpPr txBox="1"/>
          <p:nvPr/>
        </p:nvSpPr>
        <p:spPr>
          <a:xfrm>
            <a:off x="6916153" y="5858817"/>
            <a:ext cx="5275847" cy="461665"/>
          </a:xfrm>
          <a:prstGeom prst="rect">
            <a:avLst/>
          </a:prstGeom>
          <a:noFill/>
        </p:spPr>
        <p:txBody>
          <a:bodyPr wrap="square" rtlCol="0">
            <a:spAutoFit/>
          </a:bodyPr>
          <a:lstStyle/>
          <a:p>
            <a:r>
              <a:rPr lang="en-AU" sz="1200">
                <a:solidFill>
                  <a:schemeClr val="bg1"/>
                </a:solidFill>
                <a:latin typeface="Arial" panose="020B0604020202020204" pitchFamily="34" charset="0"/>
                <a:cs typeface="Arial" panose="020B0604020202020204" pitchFamily="34" charset="0"/>
              </a:rPr>
              <a:t>NSW Office of Energy and Climate Change within NSW Treasury (OECC)</a:t>
            </a:r>
          </a:p>
          <a:p>
            <a:r>
              <a:rPr lang="en-AU" sz="1200">
                <a:solidFill>
                  <a:schemeClr val="bg1"/>
                </a:solidFill>
                <a:latin typeface="Arial" panose="020B0604020202020204" pitchFamily="34" charset="0"/>
                <a:cs typeface="Arial" panose="020B0604020202020204" pitchFamily="34" charset="0"/>
              </a:rPr>
              <a:t>Victorian Department of Environment, Land, Water and Planning (DELWP)</a:t>
            </a:r>
          </a:p>
        </p:txBody>
      </p:sp>
      <p:pic>
        <p:nvPicPr>
          <p:cNvPr id="12" name="Picture 2" descr="NSW Government logo white | Enrich Education">
            <a:extLst>
              <a:ext uri="{FF2B5EF4-FFF2-40B4-BE49-F238E27FC236}">
                <a16:creationId xmlns:a16="http://schemas.microsoft.com/office/drawing/2014/main" id="{30EDD9B2-CD3C-4B2A-9E42-69A4055EB8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049" y="5766616"/>
            <a:ext cx="599514" cy="6476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Victoria State Gov logo white - Back to Back Theatre">
            <a:extLst>
              <a:ext uri="{FF2B5EF4-FFF2-40B4-BE49-F238E27FC236}">
                <a16:creationId xmlns:a16="http://schemas.microsoft.com/office/drawing/2014/main" id="{C842D47D-7592-4FBB-A233-8C9009F65F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7876" y="5789088"/>
            <a:ext cx="1060434" cy="60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616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ADB38-F13A-456B-AED8-50A33AF11C42}"/>
              </a:ext>
            </a:extLst>
          </p:cNvPr>
          <p:cNvSpPr>
            <a:spLocks noGrp="1"/>
          </p:cNvSpPr>
          <p:nvPr>
            <p:ph type="title"/>
          </p:nvPr>
        </p:nvSpPr>
        <p:spPr>
          <a:xfrm>
            <a:off x="838200" y="365126"/>
            <a:ext cx="10515600" cy="739056"/>
          </a:xfrm>
        </p:spPr>
        <p:txBody>
          <a:bodyPr/>
          <a:lstStyle/>
          <a:p>
            <a:r>
              <a:rPr lang="en-AU"/>
              <a:t>Single stage application and assessment process</a:t>
            </a:r>
          </a:p>
        </p:txBody>
      </p:sp>
      <p:sp>
        <p:nvSpPr>
          <p:cNvPr id="4" name="Slide Number Placeholder 3">
            <a:extLst>
              <a:ext uri="{FF2B5EF4-FFF2-40B4-BE49-F238E27FC236}">
                <a16:creationId xmlns:a16="http://schemas.microsoft.com/office/drawing/2014/main" id="{814D47FA-C5C6-4A79-BDB7-CAD60787BE73}"/>
              </a:ext>
            </a:extLst>
          </p:cNvPr>
          <p:cNvSpPr>
            <a:spLocks noGrp="1"/>
          </p:cNvSpPr>
          <p:nvPr>
            <p:ph type="sldNum" sz="quarter" idx="12"/>
          </p:nvPr>
        </p:nvSpPr>
        <p:spPr/>
        <p:txBody>
          <a:bodyPr/>
          <a:lstStyle/>
          <a:p>
            <a:fld id="{E8B1CB76-8A02-4346-9F56-401C4A481C6E}" type="slidenum">
              <a:rPr lang="en-AU" smtClean="0"/>
              <a:pPr/>
              <a:t>22</a:t>
            </a:fld>
            <a:endParaRPr lang="en-AU"/>
          </a:p>
        </p:txBody>
      </p:sp>
      <p:graphicFrame>
        <p:nvGraphicFramePr>
          <p:cNvPr id="5" name="Diagram 4">
            <a:extLst>
              <a:ext uri="{FF2B5EF4-FFF2-40B4-BE49-F238E27FC236}">
                <a16:creationId xmlns:a16="http://schemas.microsoft.com/office/drawing/2014/main" id="{8E9B023D-FED6-4DE8-9E65-109AE89C914B}"/>
              </a:ext>
            </a:extLst>
          </p:cNvPr>
          <p:cNvGraphicFramePr/>
          <p:nvPr>
            <p:extLst>
              <p:ext uri="{D42A27DB-BD31-4B8C-83A1-F6EECF244321}">
                <p14:modId xmlns:p14="http://schemas.microsoft.com/office/powerpoint/2010/main" val="4023341837"/>
              </p:ext>
            </p:extLst>
          </p:nvPr>
        </p:nvGraphicFramePr>
        <p:xfrm>
          <a:off x="1534186" y="1240053"/>
          <a:ext cx="8891398" cy="4349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10">
            <a:extLst>
              <a:ext uri="{FF2B5EF4-FFF2-40B4-BE49-F238E27FC236}">
                <a16:creationId xmlns:a16="http://schemas.microsoft.com/office/drawing/2014/main" id="{588BDBCA-8942-4233-9B77-9D03AEDD76B2}"/>
              </a:ext>
            </a:extLst>
          </p:cNvPr>
          <p:cNvGrpSpPr/>
          <p:nvPr/>
        </p:nvGrpSpPr>
        <p:grpSpPr>
          <a:xfrm>
            <a:off x="1041074" y="6085354"/>
            <a:ext cx="1949764" cy="654213"/>
            <a:chOff x="1041074" y="6085354"/>
            <a:chExt cx="1949764" cy="654213"/>
          </a:xfrm>
        </p:grpSpPr>
        <p:pic>
          <p:nvPicPr>
            <p:cNvPr id="12" name="Picture 11">
              <a:extLst>
                <a:ext uri="{FF2B5EF4-FFF2-40B4-BE49-F238E27FC236}">
                  <a16:creationId xmlns:a16="http://schemas.microsoft.com/office/drawing/2014/main" id="{C8F22054-B4B6-4238-944C-2CFCBD15491B}"/>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1838313" y="6085354"/>
              <a:ext cx="1152525" cy="654050"/>
            </a:xfrm>
            <a:prstGeom prst="rect">
              <a:avLst/>
            </a:prstGeom>
          </p:spPr>
        </p:pic>
        <p:pic>
          <p:nvPicPr>
            <p:cNvPr id="13" name="Picture 12">
              <a:extLst>
                <a:ext uri="{FF2B5EF4-FFF2-40B4-BE49-F238E27FC236}">
                  <a16:creationId xmlns:a16="http://schemas.microsoft.com/office/drawing/2014/main" id="{38CFD7CC-8771-47F2-B981-CFA594D43F5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041074" y="6091867"/>
              <a:ext cx="609900" cy="647700"/>
            </a:xfrm>
            <a:prstGeom prst="rect">
              <a:avLst/>
            </a:prstGeom>
          </p:spPr>
        </p:pic>
      </p:grpSp>
      <p:cxnSp>
        <p:nvCxnSpPr>
          <p:cNvPr id="7" name="Straight Arrow Connector 6">
            <a:extLst>
              <a:ext uri="{FF2B5EF4-FFF2-40B4-BE49-F238E27FC236}">
                <a16:creationId xmlns:a16="http://schemas.microsoft.com/office/drawing/2014/main" id="{9AD492EB-A57A-48DD-943F-A0EC75DD370E}"/>
              </a:ext>
            </a:extLst>
          </p:cNvPr>
          <p:cNvCxnSpPr>
            <a:cxnSpLocks/>
            <a:endCxn id="8" idx="0"/>
          </p:cNvCxnSpPr>
          <p:nvPr/>
        </p:nvCxnSpPr>
        <p:spPr>
          <a:xfrm>
            <a:off x="5979885" y="2923710"/>
            <a:ext cx="0" cy="424543"/>
          </a:xfrm>
          <a:prstGeom prst="straightConnector1">
            <a:avLst/>
          </a:prstGeom>
          <a:ln>
            <a:solidFill>
              <a:srgbClr val="1D1645"/>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A25FE6A-A6D4-42B5-9048-7CD687E1C2C6}"/>
              </a:ext>
            </a:extLst>
          </p:cNvPr>
          <p:cNvSpPr txBox="1"/>
          <p:nvPr/>
        </p:nvSpPr>
        <p:spPr>
          <a:xfrm>
            <a:off x="5132467" y="3348253"/>
            <a:ext cx="1694836" cy="523220"/>
          </a:xfrm>
          <a:prstGeom prst="rect">
            <a:avLst/>
          </a:prstGeom>
          <a:noFill/>
          <a:ln>
            <a:solidFill>
              <a:srgbClr val="1D1645"/>
            </a:solidFill>
          </a:ln>
        </p:spPr>
        <p:txBody>
          <a:bodyPr wrap="square" rtlCol="0">
            <a:spAutoFit/>
          </a:bodyPr>
          <a:lstStyle/>
          <a:p>
            <a:pPr algn="ctr"/>
            <a:r>
              <a:rPr lang="en-AU" sz="1400"/>
              <a:t>Ineligible projects not assessed </a:t>
            </a:r>
          </a:p>
        </p:txBody>
      </p:sp>
    </p:spTree>
    <p:extLst>
      <p:ext uri="{BB962C8B-B14F-4D97-AF65-F5344CB8AC3E}">
        <p14:creationId xmlns:p14="http://schemas.microsoft.com/office/powerpoint/2010/main" val="313106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F56FC-C654-4745-9F72-DE20BD41E612}"/>
              </a:ext>
            </a:extLst>
          </p:cNvPr>
          <p:cNvSpPr>
            <a:spLocks noGrp="1"/>
          </p:cNvSpPr>
          <p:nvPr>
            <p:ph type="title"/>
          </p:nvPr>
        </p:nvSpPr>
        <p:spPr/>
        <p:txBody>
          <a:bodyPr/>
          <a:lstStyle/>
          <a:p>
            <a:r>
              <a:rPr lang="en-AU"/>
              <a:t>Application checklist</a:t>
            </a:r>
          </a:p>
        </p:txBody>
      </p:sp>
      <p:sp>
        <p:nvSpPr>
          <p:cNvPr id="3" name="Content Placeholder 2">
            <a:extLst>
              <a:ext uri="{FF2B5EF4-FFF2-40B4-BE49-F238E27FC236}">
                <a16:creationId xmlns:a16="http://schemas.microsoft.com/office/drawing/2014/main" id="{32D2A0ED-0BA9-4A32-9B1F-9AB7707A68A6}"/>
              </a:ext>
            </a:extLst>
          </p:cNvPr>
          <p:cNvSpPr>
            <a:spLocks noGrp="1"/>
          </p:cNvSpPr>
          <p:nvPr>
            <p:ph idx="1"/>
          </p:nvPr>
        </p:nvSpPr>
        <p:spPr>
          <a:xfrm>
            <a:off x="838200" y="1122550"/>
            <a:ext cx="10515600" cy="4378373"/>
          </a:xfrm>
        </p:spPr>
        <p:txBody>
          <a:bodyPr/>
          <a:lstStyle/>
          <a:p>
            <a:pPr marL="0" indent="0">
              <a:buNone/>
            </a:pPr>
            <a:r>
              <a:rPr lang="en-AU"/>
              <a:t>Applicants must: </a:t>
            </a:r>
            <a:endParaRPr lang="en-AU" b="1"/>
          </a:p>
        </p:txBody>
      </p:sp>
      <p:sp>
        <p:nvSpPr>
          <p:cNvPr id="4" name="Slide Number Placeholder 3">
            <a:extLst>
              <a:ext uri="{FF2B5EF4-FFF2-40B4-BE49-F238E27FC236}">
                <a16:creationId xmlns:a16="http://schemas.microsoft.com/office/drawing/2014/main" id="{62D894EF-4E61-485C-87CE-A4150437D82B}"/>
              </a:ext>
            </a:extLst>
          </p:cNvPr>
          <p:cNvSpPr>
            <a:spLocks noGrp="1"/>
          </p:cNvSpPr>
          <p:nvPr>
            <p:ph type="sldNum" sz="quarter" idx="12"/>
          </p:nvPr>
        </p:nvSpPr>
        <p:spPr/>
        <p:txBody>
          <a:bodyPr/>
          <a:lstStyle/>
          <a:p>
            <a:fld id="{E8B1CB76-8A02-4346-9F56-401C4A481C6E}" type="slidenum">
              <a:rPr lang="en-AU" smtClean="0"/>
              <a:pPr/>
              <a:t>23</a:t>
            </a:fld>
            <a:endParaRPr lang="en-AU"/>
          </a:p>
        </p:txBody>
      </p:sp>
      <p:pic>
        <p:nvPicPr>
          <p:cNvPr id="5" name="Picture 4">
            <a:extLst>
              <a:ext uri="{FF2B5EF4-FFF2-40B4-BE49-F238E27FC236}">
                <a16:creationId xmlns:a16="http://schemas.microsoft.com/office/drawing/2014/main" id="{2838BC52-932E-4B83-9F87-2FCE553405C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838313" y="6085354"/>
            <a:ext cx="1152525" cy="654050"/>
          </a:xfrm>
          <a:prstGeom prst="rect">
            <a:avLst/>
          </a:prstGeom>
        </p:spPr>
      </p:pic>
      <p:pic>
        <p:nvPicPr>
          <p:cNvPr id="6" name="Picture 5">
            <a:extLst>
              <a:ext uri="{FF2B5EF4-FFF2-40B4-BE49-F238E27FC236}">
                <a16:creationId xmlns:a16="http://schemas.microsoft.com/office/drawing/2014/main" id="{D2EF1019-726B-44EA-9CF1-F66A0FDA53D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41074" y="6091867"/>
            <a:ext cx="609900" cy="647700"/>
          </a:xfrm>
          <a:prstGeom prst="rect">
            <a:avLst/>
          </a:prstGeom>
        </p:spPr>
      </p:pic>
      <p:graphicFrame>
        <p:nvGraphicFramePr>
          <p:cNvPr id="9" name="Diagram 8">
            <a:extLst>
              <a:ext uri="{FF2B5EF4-FFF2-40B4-BE49-F238E27FC236}">
                <a16:creationId xmlns:a16="http://schemas.microsoft.com/office/drawing/2014/main" id="{2AEDFD67-7821-4BE8-BCFD-EE1EE1218337}"/>
              </a:ext>
            </a:extLst>
          </p:cNvPr>
          <p:cNvGraphicFramePr/>
          <p:nvPr>
            <p:extLst>
              <p:ext uri="{D42A27DB-BD31-4B8C-83A1-F6EECF244321}">
                <p14:modId xmlns:p14="http://schemas.microsoft.com/office/powerpoint/2010/main" val="2096231490"/>
              </p:ext>
            </p:extLst>
          </p:nvPr>
        </p:nvGraphicFramePr>
        <p:xfrm>
          <a:off x="1346024" y="1590636"/>
          <a:ext cx="9415848" cy="36947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744E7074-797C-4637-927F-633ED831FD29}"/>
              </a:ext>
            </a:extLst>
          </p:cNvPr>
          <p:cNvSpPr txBox="1"/>
          <p:nvPr/>
        </p:nvSpPr>
        <p:spPr>
          <a:xfrm>
            <a:off x="1650974" y="5408231"/>
            <a:ext cx="10246740" cy="461665"/>
          </a:xfrm>
          <a:prstGeom prst="rect">
            <a:avLst/>
          </a:prstGeom>
          <a:noFill/>
        </p:spPr>
        <p:txBody>
          <a:bodyPr wrap="square" rtlCol="0">
            <a:spAutoFit/>
          </a:bodyPr>
          <a:lstStyle/>
          <a:p>
            <a:r>
              <a:rPr lang="en-AU" sz="1200" i="1">
                <a:latin typeface="Arial" panose="020B0604020202020204" pitchFamily="34" charset="0"/>
                <a:cs typeface="Arial" panose="020B0604020202020204" pitchFamily="34" charset="0"/>
              </a:rPr>
              <a:t>* Applicants are expected to accept the conditions of this funding agreement template with no or very limited changes. </a:t>
            </a:r>
          </a:p>
          <a:p>
            <a:r>
              <a:rPr lang="en-AU" sz="1200" i="1">
                <a:latin typeface="Arial" panose="020B0604020202020204" pitchFamily="34" charset="0"/>
                <a:cs typeface="Arial" panose="020B0604020202020204" pitchFamily="34" charset="0"/>
              </a:rPr>
              <a:t>At our sole discretion, we reserve the right to accept or decline any departures from the funding agreement proposed by applicants.</a:t>
            </a:r>
          </a:p>
        </p:txBody>
      </p:sp>
    </p:spTree>
    <p:extLst>
      <p:ext uri="{BB962C8B-B14F-4D97-AF65-F5344CB8AC3E}">
        <p14:creationId xmlns:p14="http://schemas.microsoft.com/office/powerpoint/2010/main" val="2515188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D164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4FA9A-7B22-47F7-B71E-27921B7F51AC}"/>
              </a:ext>
            </a:extLst>
          </p:cNvPr>
          <p:cNvSpPr>
            <a:spLocks noGrp="1"/>
          </p:cNvSpPr>
          <p:nvPr>
            <p:ph type="title"/>
          </p:nvPr>
        </p:nvSpPr>
        <p:spPr/>
        <p:txBody>
          <a:bodyPr>
            <a:normAutofit/>
          </a:bodyPr>
          <a:lstStyle/>
          <a:p>
            <a:r>
              <a:rPr lang="en-AU" sz="4000">
                <a:solidFill>
                  <a:schemeClr val="bg1"/>
                </a:solidFill>
              </a:rPr>
              <a:t>Merit assessment criteria</a:t>
            </a:r>
          </a:p>
        </p:txBody>
      </p:sp>
      <p:sp>
        <p:nvSpPr>
          <p:cNvPr id="4" name="Slide Number Placeholder 3">
            <a:extLst>
              <a:ext uri="{FF2B5EF4-FFF2-40B4-BE49-F238E27FC236}">
                <a16:creationId xmlns:a16="http://schemas.microsoft.com/office/drawing/2014/main" id="{8BE4EF18-BDD8-4655-AC5C-B2E0D0F5A274}"/>
              </a:ext>
            </a:extLst>
          </p:cNvPr>
          <p:cNvSpPr>
            <a:spLocks noGrp="1"/>
          </p:cNvSpPr>
          <p:nvPr>
            <p:ph type="sldNum" sz="quarter" idx="12"/>
          </p:nvPr>
        </p:nvSpPr>
        <p:spPr/>
        <p:txBody>
          <a:bodyPr/>
          <a:lstStyle/>
          <a:p>
            <a:fld id="{78239E65-DE36-4953-BE70-0C1D3A3E47A9}" type="slidenum">
              <a:rPr lang="en-AU" smtClean="0"/>
              <a:t>24</a:t>
            </a:fld>
            <a:endParaRPr lang="en-AU"/>
          </a:p>
        </p:txBody>
      </p:sp>
      <p:sp>
        <p:nvSpPr>
          <p:cNvPr id="10" name="TextBox 9">
            <a:extLst>
              <a:ext uri="{FF2B5EF4-FFF2-40B4-BE49-F238E27FC236}">
                <a16:creationId xmlns:a16="http://schemas.microsoft.com/office/drawing/2014/main" id="{47F056F7-BA10-4CE4-95C4-56D161CFAD81}"/>
              </a:ext>
            </a:extLst>
          </p:cNvPr>
          <p:cNvSpPr txBox="1"/>
          <p:nvPr>
            <p:extLst>
              <p:ext uri="{1162E1C5-73C7-4A58-AE30-91384D911F3F}">
                <p184:classification xmlns:p184="http://schemas.microsoft.com/office/powerpoint/2018/4/main" val="ftr"/>
              </p:ext>
            </p:extLst>
          </p:nvPr>
        </p:nvSpPr>
        <p:spPr>
          <a:xfrm>
            <a:off x="5522087" y="6675120"/>
            <a:ext cx="1182688" cy="182880"/>
          </a:xfrm>
          <a:prstGeom prst="rect">
            <a:avLst/>
          </a:prstGeom>
        </p:spPr>
        <p:txBody>
          <a:bodyPr horzOverflow="overflow" lIns="0" tIns="0" rIns="0" bIns="0">
            <a:spAutoFit/>
          </a:bodyPr>
          <a:lstStyle/>
          <a:p>
            <a:pPr algn="l"/>
            <a:r>
              <a:rPr lang="en-US" sz="1200">
                <a:solidFill>
                  <a:schemeClr val="bg1"/>
                </a:solidFill>
                <a:latin typeface="Calibri" panose="020F0502020204030204" pitchFamily="34" charset="0"/>
                <a:cs typeface="Calibri" panose="020F0502020204030204" pitchFamily="34" charset="0"/>
              </a:rPr>
              <a:t>OFFICIAL-Sensitive</a:t>
            </a:r>
          </a:p>
        </p:txBody>
      </p:sp>
      <p:sp>
        <p:nvSpPr>
          <p:cNvPr id="11" name="TextBox 10">
            <a:extLst>
              <a:ext uri="{FF2B5EF4-FFF2-40B4-BE49-F238E27FC236}">
                <a16:creationId xmlns:a16="http://schemas.microsoft.com/office/drawing/2014/main" id="{65FA1561-675A-49A9-8D0F-F995803B6BD6}"/>
              </a:ext>
            </a:extLst>
          </p:cNvPr>
          <p:cNvSpPr txBox="1"/>
          <p:nvPr/>
        </p:nvSpPr>
        <p:spPr>
          <a:xfrm>
            <a:off x="6916153" y="5858817"/>
            <a:ext cx="5275847" cy="461665"/>
          </a:xfrm>
          <a:prstGeom prst="rect">
            <a:avLst/>
          </a:prstGeom>
          <a:noFill/>
        </p:spPr>
        <p:txBody>
          <a:bodyPr wrap="square" rtlCol="0">
            <a:spAutoFit/>
          </a:bodyPr>
          <a:lstStyle/>
          <a:p>
            <a:r>
              <a:rPr lang="en-AU" sz="1200">
                <a:solidFill>
                  <a:schemeClr val="bg1"/>
                </a:solidFill>
                <a:latin typeface="Arial" panose="020B0604020202020204" pitchFamily="34" charset="0"/>
                <a:cs typeface="Arial" panose="020B0604020202020204" pitchFamily="34" charset="0"/>
              </a:rPr>
              <a:t>NSW Office of Energy and Climate Change within NSW Treasury (OECC)</a:t>
            </a:r>
          </a:p>
          <a:p>
            <a:r>
              <a:rPr lang="en-AU" sz="1200">
                <a:solidFill>
                  <a:schemeClr val="bg1"/>
                </a:solidFill>
                <a:latin typeface="Arial" panose="020B0604020202020204" pitchFamily="34" charset="0"/>
                <a:cs typeface="Arial" panose="020B0604020202020204" pitchFamily="34" charset="0"/>
              </a:rPr>
              <a:t>Victorian Department of Environment, Land, Water and Planning (DELWP)</a:t>
            </a:r>
          </a:p>
        </p:txBody>
      </p:sp>
      <p:pic>
        <p:nvPicPr>
          <p:cNvPr id="12" name="Picture 2" descr="NSW Government logo white | Enrich Education">
            <a:extLst>
              <a:ext uri="{FF2B5EF4-FFF2-40B4-BE49-F238E27FC236}">
                <a16:creationId xmlns:a16="http://schemas.microsoft.com/office/drawing/2014/main" id="{30EDD9B2-CD3C-4B2A-9E42-69A4055EB8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049" y="5766616"/>
            <a:ext cx="599514" cy="6476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Victoria State Gov logo white - Back to Back Theatre">
            <a:extLst>
              <a:ext uri="{FF2B5EF4-FFF2-40B4-BE49-F238E27FC236}">
                <a16:creationId xmlns:a16="http://schemas.microsoft.com/office/drawing/2014/main" id="{C842D47D-7592-4FBB-A233-8C9009F65F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7876" y="5789088"/>
            <a:ext cx="1060434" cy="60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895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E10DD-BCC8-4468-9EA9-02B6DC1D2473}"/>
              </a:ext>
            </a:extLst>
          </p:cNvPr>
          <p:cNvSpPr>
            <a:spLocks noGrp="1"/>
          </p:cNvSpPr>
          <p:nvPr>
            <p:ph type="title"/>
          </p:nvPr>
        </p:nvSpPr>
        <p:spPr/>
        <p:txBody>
          <a:bodyPr/>
          <a:lstStyle/>
          <a:p>
            <a:r>
              <a:rPr lang="en-AU"/>
              <a:t>Merit criteria</a:t>
            </a:r>
          </a:p>
        </p:txBody>
      </p:sp>
      <p:sp>
        <p:nvSpPr>
          <p:cNvPr id="4" name="Slide Number Placeholder 3">
            <a:extLst>
              <a:ext uri="{FF2B5EF4-FFF2-40B4-BE49-F238E27FC236}">
                <a16:creationId xmlns:a16="http://schemas.microsoft.com/office/drawing/2014/main" id="{421418D2-BB75-452D-B7E5-18A108319B3A}"/>
              </a:ext>
            </a:extLst>
          </p:cNvPr>
          <p:cNvSpPr>
            <a:spLocks noGrp="1"/>
          </p:cNvSpPr>
          <p:nvPr>
            <p:ph type="sldNum" sz="quarter" idx="12"/>
          </p:nvPr>
        </p:nvSpPr>
        <p:spPr/>
        <p:txBody>
          <a:bodyPr/>
          <a:lstStyle/>
          <a:p>
            <a:fld id="{E8B1CB76-8A02-4346-9F56-401C4A481C6E}" type="slidenum">
              <a:rPr lang="en-AU" smtClean="0"/>
              <a:pPr/>
              <a:t>25</a:t>
            </a:fld>
            <a:endParaRPr lang="en-AU"/>
          </a:p>
        </p:txBody>
      </p:sp>
      <p:grpSp>
        <p:nvGrpSpPr>
          <p:cNvPr id="7" name="Group 6">
            <a:extLst>
              <a:ext uri="{FF2B5EF4-FFF2-40B4-BE49-F238E27FC236}">
                <a16:creationId xmlns:a16="http://schemas.microsoft.com/office/drawing/2014/main" id="{96E5B174-7D63-463A-A7B8-A41161D2F493}"/>
              </a:ext>
            </a:extLst>
          </p:cNvPr>
          <p:cNvGrpSpPr/>
          <p:nvPr/>
        </p:nvGrpSpPr>
        <p:grpSpPr>
          <a:xfrm>
            <a:off x="1041074" y="6085354"/>
            <a:ext cx="1949764" cy="654213"/>
            <a:chOff x="1041074" y="6085354"/>
            <a:chExt cx="1949764" cy="654213"/>
          </a:xfrm>
        </p:grpSpPr>
        <p:pic>
          <p:nvPicPr>
            <p:cNvPr id="5" name="Picture 4">
              <a:extLst>
                <a:ext uri="{FF2B5EF4-FFF2-40B4-BE49-F238E27FC236}">
                  <a16:creationId xmlns:a16="http://schemas.microsoft.com/office/drawing/2014/main" id="{C266FB2D-F476-40AD-8239-79B35D62B44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838313" y="6085354"/>
              <a:ext cx="1152525" cy="654050"/>
            </a:xfrm>
            <a:prstGeom prst="rect">
              <a:avLst/>
            </a:prstGeom>
          </p:spPr>
        </p:pic>
        <p:pic>
          <p:nvPicPr>
            <p:cNvPr id="6" name="Picture 5">
              <a:extLst>
                <a:ext uri="{FF2B5EF4-FFF2-40B4-BE49-F238E27FC236}">
                  <a16:creationId xmlns:a16="http://schemas.microsoft.com/office/drawing/2014/main" id="{054DA1E1-8249-4A21-99E0-96E5F567617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41074" y="6091867"/>
              <a:ext cx="609900" cy="647700"/>
            </a:xfrm>
            <a:prstGeom prst="rect">
              <a:avLst/>
            </a:prstGeom>
          </p:spPr>
        </p:pic>
      </p:grpSp>
      <p:graphicFrame>
        <p:nvGraphicFramePr>
          <p:cNvPr id="8" name="Diagram 7">
            <a:extLst>
              <a:ext uri="{FF2B5EF4-FFF2-40B4-BE49-F238E27FC236}">
                <a16:creationId xmlns:a16="http://schemas.microsoft.com/office/drawing/2014/main" id="{8B47A7C5-9E70-4AFA-926B-BE85E3CB12AB}"/>
              </a:ext>
            </a:extLst>
          </p:cNvPr>
          <p:cNvGraphicFramePr/>
          <p:nvPr>
            <p:extLst>
              <p:ext uri="{D42A27DB-BD31-4B8C-83A1-F6EECF244321}">
                <p14:modId xmlns:p14="http://schemas.microsoft.com/office/powerpoint/2010/main" val="96330271"/>
              </p:ext>
            </p:extLst>
          </p:nvPr>
        </p:nvGraphicFramePr>
        <p:xfrm>
          <a:off x="1041074" y="1057668"/>
          <a:ext cx="10708640" cy="49083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27873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D164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4FA9A-7B22-47F7-B71E-27921B7F51AC}"/>
              </a:ext>
            </a:extLst>
          </p:cNvPr>
          <p:cNvSpPr>
            <a:spLocks noGrp="1"/>
          </p:cNvSpPr>
          <p:nvPr>
            <p:ph type="title"/>
          </p:nvPr>
        </p:nvSpPr>
        <p:spPr/>
        <p:txBody>
          <a:bodyPr>
            <a:normAutofit/>
          </a:bodyPr>
          <a:lstStyle/>
          <a:p>
            <a:r>
              <a:rPr lang="en-AU" sz="4000">
                <a:solidFill>
                  <a:schemeClr val="bg1"/>
                </a:solidFill>
              </a:rPr>
              <a:t>How to apply?</a:t>
            </a:r>
          </a:p>
        </p:txBody>
      </p:sp>
      <p:sp>
        <p:nvSpPr>
          <p:cNvPr id="4" name="Slide Number Placeholder 3">
            <a:extLst>
              <a:ext uri="{FF2B5EF4-FFF2-40B4-BE49-F238E27FC236}">
                <a16:creationId xmlns:a16="http://schemas.microsoft.com/office/drawing/2014/main" id="{8BE4EF18-BDD8-4655-AC5C-B2E0D0F5A274}"/>
              </a:ext>
            </a:extLst>
          </p:cNvPr>
          <p:cNvSpPr>
            <a:spLocks noGrp="1"/>
          </p:cNvSpPr>
          <p:nvPr>
            <p:ph type="sldNum" sz="quarter" idx="12"/>
          </p:nvPr>
        </p:nvSpPr>
        <p:spPr/>
        <p:txBody>
          <a:bodyPr/>
          <a:lstStyle/>
          <a:p>
            <a:fld id="{78239E65-DE36-4953-BE70-0C1D3A3E47A9}" type="slidenum">
              <a:rPr lang="en-AU" smtClean="0"/>
              <a:t>26</a:t>
            </a:fld>
            <a:endParaRPr lang="en-AU"/>
          </a:p>
        </p:txBody>
      </p:sp>
      <p:sp>
        <p:nvSpPr>
          <p:cNvPr id="10" name="TextBox 9">
            <a:extLst>
              <a:ext uri="{FF2B5EF4-FFF2-40B4-BE49-F238E27FC236}">
                <a16:creationId xmlns:a16="http://schemas.microsoft.com/office/drawing/2014/main" id="{C0174FC6-38BC-430E-96C0-7E499D249F2E}"/>
              </a:ext>
            </a:extLst>
          </p:cNvPr>
          <p:cNvSpPr txBox="1"/>
          <p:nvPr>
            <p:extLst>
              <p:ext uri="{1162E1C5-73C7-4A58-AE30-91384D911F3F}">
                <p184:classification xmlns:p184="http://schemas.microsoft.com/office/powerpoint/2018/4/main" val="ftr"/>
              </p:ext>
            </p:extLst>
          </p:nvPr>
        </p:nvSpPr>
        <p:spPr>
          <a:xfrm>
            <a:off x="5522087" y="6675120"/>
            <a:ext cx="1182688" cy="182880"/>
          </a:xfrm>
          <a:prstGeom prst="rect">
            <a:avLst/>
          </a:prstGeom>
        </p:spPr>
        <p:txBody>
          <a:bodyPr horzOverflow="overflow" lIns="0" tIns="0" rIns="0" bIns="0">
            <a:spAutoFit/>
          </a:bodyPr>
          <a:lstStyle/>
          <a:p>
            <a:pPr algn="l"/>
            <a:r>
              <a:rPr lang="en-US" sz="1200">
                <a:solidFill>
                  <a:schemeClr val="bg1"/>
                </a:solidFill>
                <a:latin typeface="Calibri" panose="020F0502020204030204" pitchFamily="34" charset="0"/>
                <a:cs typeface="Calibri" panose="020F0502020204030204" pitchFamily="34" charset="0"/>
              </a:rPr>
              <a:t>OFFICIAL-Sensitive</a:t>
            </a:r>
          </a:p>
        </p:txBody>
      </p:sp>
      <p:sp>
        <p:nvSpPr>
          <p:cNvPr id="11" name="TextBox 10">
            <a:extLst>
              <a:ext uri="{FF2B5EF4-FFF2-40B4-BE49-F238E27FC236}">
                <a16:creationId xmlns:a16="http://schemas.microsoft.com/office/drawing/2014/main" id="{374C73AD-FA90-44BB-85E0-0402A01A4455}"/>
              </a:ext>
            </a:extLst>
          </p:cNvPr>
          <p:cNvSpPr txBox="1"/>
          <p:nvPr/>
        </p:nvSpPr>
        <p:spPr>
          <a:xfrm>
            <a:off x="6916153" y="5858817"/>
            <a:ext cx="5275847" cy="461665"/>
          </a:xfrm>
          <a:prstGeom prst="rect">
            <a:avLst/>
          </a:prstGeom>
          <a:noFill/>
        </p:spPr>
        <p:txBody>
          <a:bodyPr wrap="square" rtlCol="0">
            <a:spAutoFit/>
          </a:bodyPr>
          <a:lstStyle/>
          <a:p>
            <a:r>
              <a:rPr lang="en-AU" sz="1200">
                <a:solidFill>
                  <a:schemeClr val="bg1"/>
                </a:solidFill>
                <a:latin typeface="Arial" panose="020B0604020202020204" pitchFamily="34" charset="0"/>
                <a:cs typeface="Arial" panose="020B0604020202020204" pitchFamily="34" charset="0"/>
              </a:rPr>
              <a:t>NSW Office of Energy and Climate Change within NSW Treasury (OECC)</a:t>
            </a:r>
          </a:p>
          <a:p>
            <a:r>
              <a:rPr lang="en-AU" sz="1200">
                <a:solidFill>
                  <a:schemeClr val="bg1"/>
                </a:solidFill>
                <a:latin typeface="Arial" panose="020B0604020202020204" pitchFamily="34" charset="0"/>
                <a:cs typeface="Arial" panose="020B0604020202020204" pitchFamily="34" charset="0"/>
              </a:rPr>
              <a:t>Victorian Department of Environment, Land, Water and Planning (DELWP)</a:t>
            </a:r>
          </a:p>
        </p:txBody>
      </p:sp>
      <p:pic>
        <p:nvPicPr>
          <p:cNvPr id="12" name="Picture 2" descr="NSW Government logo white | Enrich Education">
            <a:extLst>
              <a:ext uri="{FF2B5EF4-FFF2-40B4-BE49-F238E27FC236}">
                <a16:creationId xmlns:a16="http://schemas.microsoft.com/office/drawing/2014/main" id="{004CC94B-519F-41D8-BE4D-2D0313EB1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049" y="5766616"/>
            <a:ext cx="599514" cy="6476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Victoria State Gov logo white - Back to Back Theatre">
            <a:extLst>
              <a:ext uri="{FF2B5EF4-FFF2-40B4-BE49-F238E27FC236}">
                <a16:creationId xmlns:a16="http://schemas.microsoft.com/office/drawing/2014/main" id="{680317B1-87EC-4FE7-9907-D89F741EE4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7876" y="5789088"/>
            <a:ext cx="1060434" cy="60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937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C24AD-3E0A-458E-A1BD-32E7221676D3}"/>
              </a:ext>
            </a:extLst>
          </p:cNvPr>
          <p:cNvSpPr>
            <a:spLocks noGrp="1"/>
          </p:cNvSpPr>
          <p:nvPr>
            <p:ph type="title"/>
          </p:nvPr>
        </p:nvSpPr>
        <p:spPr/>
        <p:txBody>
          <a:bodyPr/>
          <a:lstStyle/>
          <a:p>
            <a:r>
              <a:rPr lang="en-AU"/>
              <a:t>Application Portal</a:t>
            </a:r>
          </a:p>
        </p:txBody>
      </p:sp>
      <p:sp>
        <p:nvSpPr>
          <p:cNvPr id="4" name="Slide Number Placeholder 3">
            <a:extLst>
              <a:ext uri="{FF2B5EF4-FFF2-40B4-BE49-F238E27FC236}">
                <a16:creationId xmlns:a16="http://schemas.microsoft.com/office/drawing/2014/main" id="{8824C191-DC1A-413E-8E80-A29BDADAE94E}"/>
              </a:ext>
            </a:extLst>
          </p:cNvPr>
          <p:cNvSpPr>
            <a:spLocks noGrp="1"/>
          </p:cNvSpPr>
          <p:nvPr>
            <p:ph type="sldNum" sz="quarter" idx="12"/>
          </p:nvPr>
        </p:nvSpPr>
        <p:spPr/>
        <p:txBody>
          <a:bodyPr/>
          <a:lstStyle/>
          <a:p>
            <a:fld id="{E8B1CB76-8A02-4346-9F56-401C4A481C6E}" type="slidenum">
              <a:rPr lang="en-AU" smtClean="0"/>
              <a:pPr/>
              <a:t>27</a:t>
            </a:fld>
            <a:endParaRPr lang="en-AU"/>
          </a:p>
        </p:txBody>
      </p:sp>
      <p:grpSp>
        <p:nvGrpSpPr>
          <p:cNvPr id="6" name="Group 5">
            <a:extLst>
              <a:ext uri="{FF2B5EF4-FFF2-40B4-BE49-F238E27FC236}">
                <a16:creationId xmlns:a16="http://schemas.microsoft.com/office/drawing/2014/main" id="{27DBB52D-BEE8-43C8-8496-98260472EB67}"/>
              </a:ext>
            </a:extLst>
          </p:cNvPr>
          <p:cNvGrpSpPr/>
          <p:nvPr/>
        </p:nvGrpSpPr>
        <p:grpSpPr>
          <a:xfrm>
            <a:off x="1041074" y="6085354"/>
            <a:ext cx="1949764" cy="654213"/>
            <a:chOff x="1041074" y="6085354"/>
            <a:chExt cx="1949764" cy="654213"/>
          </a:xfrm>
        </p:grpSpPr>
        <p:pic>
          <p:nvPicPr>
            <p:cNvPr id="7" name="Picture 6">
              <a:extLst>
                <a:ext uri="{FF2B5EF4-FFF2-40B4-BE49-F238E27FC236}">
                  <a16:creationId xmlns:a16="http://schemas.microsoft.com/office/drawing/2014/main" id="{8C504D41-1632-4065-B57F-32EF523B9BC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838313" y="6085354"/>
              <a:ext cx="1152525" cy="654050"/>
            </a:xfrm>
            <a:prstGeom prst="rect">
              <a:avLst/>
            </a:prstGeom>
          </p:spPr>
        </p:pic>
        <p:pic>
          <p:nvPicPr>
            <p:cNvPr id="8" name="Picture 7">
              <a:extLst>
                <a:ext uri="{FF2B5EF4-FFF2-40B4-BE49-F238E27FC236}">
                  <a16:creationId xmlns:a16="http://schemas.microsoft.com/office/drawing/2014/main" id="{0F89E762-8B35-4DB3-B8C7-ABB58FE111D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41074" y="6091867"/>
              <a:ext cx="609900" cy="647700"/>
            </a:xfrm>
            <a:prstGeom prst="rect">
              <a:avLst/>
            </a:prstGeom>
          </p:spPr>
        </p:pic>
      </p:grpSp>
      <p:pic>
        <p:nvPicPr>
          <p:cNvPr id="10" name="Picture 9">
            <a:extLst>
              <a:ext uri="{FF2B5EF4-FFF2-40B4-BE49-F238E27FC236}">
                <a16:creationId xmlns:a16="http://schemas.microsoft.com/office/drawing/2014/main" id="{56B9CB9F-1573-44F8-8A79-5B6FF8AFEC66}"/>
              </a:ext>
            </a:extLst>
          </p:cNvPr>
          <p:cNvPicPr>
            <a:picLocks noChangeAspect="1"/>
          </p:cNvPicPr>
          <p:nvPr/>
        </p:nvPicPr>
        <p:blipFill>
          <a:blip r:embed="rId5"/>
          <a:stretch>
            <a:fillRect/>
          </a:stretch>
        </p:blipFill>
        <p:spPr>
          <a:xfrm>
            <a:off x="2314866" y="1025824"/>
            <a:ext cx="7899210" cy="5059530"/>
          </a:xfrm>
          <a:prstGeom prst="rect">
            <a:avLst/>
          </a:prstGeom>
        </p:spPr>
      </p:pic>
    </p:spTree>
    <p:extLst>
      <p:ext uri="{BB962C8B-B14F-4D97-AF65-F5344CB8AC3E}">
        <p14:creationId xmlns:p14="http://schemas.microsoft.com/office/powerpoint/2010/main" val="2038776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34B94-F6F9-4F73-BE13-16F908D9DC07}"/>
              </a:ext>
            </a:extLst>
          </p:cNvPr>
          <p:cNvSpPr>
            <a:spLocks noGrp="1"/>
          </p:cNvSpPr>
          <p:nvPr>
            <p:ph type="title"/>
          </p:nvPr>
        </p:nvSpPr>
        <p:spPr/>
        <p:txBody>
          <a:bodyPr/>
          <a:lstStyle/>
          <a:p>
            <a:r>
              <a:rPr lang="en-AU"/>
              <a:t>Application Portal – Consortium Members </a:t>
            </a:r>
          </a:p>
        </p:txBody>
      </p:sp>
      <p:sp>
        <p:nvSpPr>
          <p:cNvPr id="4" name="Slide Number Placeholder 3">
            <a:extLst>
              <a:ext uri="{FF2B5EF4-FFF2-40B4-BE49-F238E27FC236}">
                <a16:creationId xmlns:a16="http://schemas.microsoft.com/office/drawing/2014/main" id="{D7097D7B-6EED-4355-8417-FACF218F6128}"/>
              </a:ext>
            </a:extLst>
          </p:cNvPr>
          <p:cNvSpPr>
            <a:spLocks noGrp="1"/>
          </p:cNvSpPr>
          <p:nvPr>
            <p:ph type="sldNum" sz="quarter" idx="12"/>
          </p:nvPr>
        </p:nvSpPr>
        <p:spPr/>
        <p:txBody>
          <a:bodyPr/>
          <a:lstStyle/>
          <a:p>
            <a:fld id="{E8B1CB76-8A02-4346-9F56-401C4A481C6E}" type="slidenum">
              <a:rPr lang="en-AU" smtClean="0"/>
              <a:pPr/>
              <a:t>28</a:t>
            </a:fld>
            <a:endParaRPr lang="en-AU"/>
          </a:p>
        </p:txBody>
      </p:sp>
      <p:pic>
        <p:nvPicPr>
          <p:cNvPr id="6" name="Picture 5">
            <a:extLst>
              <a:ext uri="{FF2B5EF4-FFF2-40B4-BE49-F238E27FC236}">
                <a16:creationId xmlns:a16="http://schemas.microsoft.com/office/drawing/2014/main" id="{56E5E2EE-B14A-49CC-B08F-939BC2645398}"/>
              </a:ext>
            </a:extLst>
          </p:cNvPr>
          <p:cNvPicPr>
            <a:picLocks noChangeAspect="1"/>
          </p:cNvPicPr>
          <p:nvPr/>
        </p:nvPicPr>
        <p:blipFill>
          <a:blip r:embed="rId3"/>
          <a:stretch>
            <a:fillRect/>
          </a:stretch>
        </p:blipFill>
        <p:spPr>
          <a:xfrm>
            <a:off x="381000" y="2038350"/>
            <a:ext cx="5715000" cy="2781300"/>
          </a:xfrm>
          <a:prstGeom prst="rect">
            <a:avLst/>
          </a:prstGeom>
          <a:ln>
            <a:solidFill>
              <a:srgbClr val="1D1645"/>
            </a:solidFill>
          </a:ln>
        </p:spPr>
      </p:pic>
      <p:pic>
        <p:nvPicPr>
          <p:cNvPr id="8" name="Picture 7">
            <a:extLst>
              <a:ext uri="{FF2B5EF4-FFF2-40B4-BE49-F238E27FC236}">
                <a16:creationId xmlns:a16="http://schemas.microsoft.com/office/drawing/2014/main" id="{E139016E-EBA9-49B8-A8E2-DA9460709B7D}"/>
              </a:ext>
            </a:extLst>
          </p:cNvPr>
          <p:cNvPicPr>
            <a:picLocks noChangeAspect="1"/>
          </p:cNvPicPr>
          <p:nvPr/>
        </p:nvPicPr>
        <p:blipFill>
          <a:blip r:embed="rId4"/>
          <a:stretch>
            <a:fillRect/>
          </a:stretch>
        </p:blipFill>
        <p:spPr>
          <a:xfrm>
            <a:off x="6124575" y="1558566"/>
            <a:ext cx="5686425" cy="4343400"/>
          </a:xfrm>
          <a:prstGeom prst="rect">
            <a:avLst/>
          </a:prstGeom>
          <a:ln>
            <a:solidFill>
              <a:srgbClr val="1D1645"/>
            </a:solidFill>
          </a:ln>
        </p:spPr>
      </p:pic>
    </p:spTree>
    <p:extLst>
      <p:ext uri="{BB962C8B-B14F-4D97-AF65-F5344CB8AC3E}">
        <p14:creationId xmlns:p14="http://schemas.microsoft.com/office/powerpoint/2010/main" val="960076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98774-20FA-4B05-A80B-501BEBB5D20C}"/>
              </a:ext>
            </a:extLst>
          </p:cNvPr>
          <p:cNvSpPr>
            <a:spLocks noGrp="1"/>
          </p:cNvSpPr>
          <p:nvPr>
            <p:ph type="title"/>
          </p:nvPr>
        </p:nvSpPr>
        <p:spPr/>
        <p:txBody>
          <a:bodyPr/>
          <a:lstStyle/>
          <a:p>
            <a:r>
              <a:rPr lang="en-AU"/>
              <a:t>Application Portal – Site Location </a:t>
            </a:r>
          </a:p>
        </p:txBody>
      </p:sp>
      <p:pic>
        <p:nvPicPr>
          <p:cNvPr id="6" name="Content Placeholder 5">
            <a:extLst>
              <a:ext uri="{FF2B5EF4-FFF2-40B4-BE49-F238E27FC236}">
                <a16:creationId xmlns:a16="http://schemas.microsoft.com/office/drawing/2014/main" id="{6E1AD1A6-A9ED-4357-8B58-18C6AB8A8F5C}"/>
              </a:ext>
            </a:extLst>
          </p:cNvPr>
          <p:cNvPicPr>
            <a:picLocks noGrp="1" noChangeAspect="1"/>
          </p:cNvPicPr>
          <p:nvPr>
            <p:ph idx="1"/>
          </p:nvPr>
        </p:nvPicPr>
        <p:blipFill>
          <a:blip r:embed="rId3"/>
          <a:stretch>
            <a:fillRect/>
          </a:stretch>
        </p:blipFill>
        <p:spPr>
          <a:xfrm>
            <a:off x="1942318" y="1699786"/>
            <a:ext cx="8038036" cy="3663784"/>
          </a:xfrm>
          <a:ln>
            <a:solidFill>
              <a:srgbClr val="1D1645"/>
            </a:solidFill>
          </a:ln>
        </p:spPr>
      </p:pic>
      <p:sp>
        <p:nvSpPr>
          <p:cNvPr id="4" name="Slide Number Placeholder 3">
            <a:extLst>
              <a:ext uri="{FF2B5EF4-FFF2-40B4-BE49-F238E27FC236}">
                <a16:creationId xmlns:a16="http://schemas.microsoft.com/office/drawing/2014/main" id="{27CC7DD2-78CE-48FB-9639-2C158FD4BB16}"/>
              </a:ext>
            </a:extLst>
          </p:cNvPr>
          <p:cNvSpPr>
            <a:spLocks noGrp="1"/>
          </p:cNvSpPr>
          <p:nvPr>
            <p:ph type="sldNum" sz="quarter" idx="12"/>
          </p:nvPr>
        </p:nvSpPr>
        <p:spPr/>
        <p:txBody>
          <a:bodyPr/>
          <a:lstStyle/>
          <a:p>
            <a:fld id="{E8B1CB76-8A02-4346-9F56-401C4A481C6E}" type="slidenum">
              <a:rPr lang="en-AU" smtClean="0"/>
              <a:pPr/>
              <a:t>29</a:t>
            </a:fld>
            <a:endParaRPr lang="en-AU"/>
          </a:p>
        </p:txBody>
      </p:sp>
    </p:spTree>
    <p:extLst>
      <p:ext uri="{BB962C8B-B14F-4D97-AF65-F5344CB8AC3E}">
        <p14:creationId xmlns:p14="http://schemas.microsoft.com/office/powerpoint/2010/main" val="671168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D0F1-00A1-44B3-8A30-2DD1A7D6AA25}"/>
              </a:ext>
            </a:extLst>
          </p:cNvPr>
          <p:cNvSpPr>
            <a:spLocks noGrp="1"/>
          </p:cNvSpPr>
          <p:nvPr>
            <p:ph type="title"/>
          </p:nvPr>
        </p:nvSpPr>
        <p:spPr/>
        <p:txBody>
          <a:bodyPr/>
          <a:lstStyle/>
          <a:p>
            <a:r>
              <a:rPr lang="en-AU"/>
              <a:t>Agenda</a:t>
            </a:r>
          </a:p>
        </p:txBody>
      </p:sp>
      <p:sp>
        <p:nvSpPr>
          <p:cNvPr id="3" name="Content Placeholder 2">
            <a:extLst>
              <a:ext uri="{FF2B5EF4-FFF2-40B4-BE49-F238E27FC236}">
                <a16:creationId xmlns:a16="http://schemas.microsoft.com/office/drawing/2014/main" id="{7992D831-4088-43F4-A4E6-0989408A5FC7}"/>
              </a:ext>
            </a:extLst>
          </p:cNvPr>
          <p:cNvSpPr>
            <a:spLocks noGrp="1"/>
          </p:cNvSpPr>
          <p:nvPr>
            <p:ph idx="1"/>
          </p:nvPr>
        </p:nvSpPr>
        <p:spPr>
          <a:xfrm>
            <a:off x="838200" y="1362974"/>
            <a:ext cx="10515600" cy="4603485"/>
          </a:xfrm>
        </p:spPr>
        <p:txBody>
          <a:bodyPr>
            <a:normAutofit/>
          </a:bodyPr>
          <a:lstStyle/>
          <a:p>
            <a:endParaRPr lang="en-AU"/>
          </a:p>
          <a:p>
            <a:endParaRPr lang="en-AU"/>
          </a:p>
        </p:txBody>
      </p:sp>
      <p:sp>
        <p:nvSpPr>
          <p:cNvPr id="5" name="Slide Number Placeholder 4">
            <a:extLst>
              <a:ext uri="{FF2B5EF4-FFF2-40B4-BE49-F238E27FC236}">
                <a16:creationId xmlns:a16="http://schemas.microsoft.com/office/drawing/2014/main" id="{7ACC38EF-AF8A-4556-96D2-90C4B2431A70}"/>
              </a:ext>
            </a:extLst>
          </p:cNvPr>
          <p:cNvSpPr>
            <a:spLocks noGrp="1"/>
          </p:cNvSpPr>
          <p:nvPr>
            <p:ph type="sldNum" sz="quarter" idx="12"/>
          </p:nvPr>
        </p:nvSpPr>
        <p:spPr/>
        <p:txBody>
          <a:bodyPr/>
          <a:lstStyle/>
          <a:p>
            <a:fld id="{E8B1CB76-8A02-4346-9F56-401C4A481C6E}" type="slidenum">
              <a:rPr lang="en-AU" smtClean="0"/>
              <a:pPr/>
              <a:t>3</a:t>
            </a:fld>
            <a:endParaRPr lang="en-AU"/>
          </a:p>
        </p:txBody>
      </p:sp>
      <p:pic>
        <p:nvPicPr>
          <p:cNvPr id="10" name="Picture 9">
            <a:extLst>
              <a:ext uri="{FF2B5EF4-FFF2-40B4-BE49-F238E27FC236}">
                <a16:creationId xmlns:a16="http://schemas.microsoft.com/office/drawing/2014/main" id="{D911EE7C-0495-48C1-B141-7B0315CDFDA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838313" y="6085354"/>
            <a:ext cx="1152525" cy="654050"/>
          </a:xfrm>
          <a:prstGeom prst="rect">
            <a:avLst/>
          </a:prstGeom>
        </p:spPr>
      </p:pic>
      <p:pic>
        <p:nvPicPr>
          <p:cNvPr id="11" name="Picture 10">
            <a:extLst>
              <a:ext uri="{FF2B5EF4-FFF2-40B4-BE49-F238E27FC236}">
                <a16:creationId xmlns:a16="http://schemas.microsoft.com/office/drawing/2014/main" id="{71308EE5-4904-41DC-9FE1-2F75A59CC47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41074" y="6091867"/>
            <a:ext cx="609900" cy="647700"/>
          </a:xfrm>
          <a:prstGeom prst="rect">
            <a:avLst/>
          </a:prstGeom>
        </p:spPr>
      </p:pic>
      <p:sp>
        <p:nvSpPr>
          <p:cNvPr id="4" name="TextBox 3">
            <a:extLst>
              <a:ext uri="{FF2B5EF4-FFF2-40B4-BE49-F238E27FC236}">
                <a16:creationId xmlns:a16="http://schemas.microsoft.com/office/drawing/2014/main" id="{5CDED183-867C-FD6F-5BA2-6E9494E576D1}"/>
              </a:ext>
            </a:extLst>
          </p:cNvPr>
          <p:cNvSpPr txBox="1"/>
          <p:nvPr/>
        </p:nvSpPr>
        <p:spPr>
          <a:xfrm>
            <a:off x="818055" y="1229710"/>
            <a:ext cx="10415751" cy="4862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a:buChar char="•"/>
            </a:pPr>
            <a:r>
              <a:rPr lang="en-US" sz="2000">
                <a:latin typeface="Arial"/>
                <a:cs typeface="Calibri"/>
              </a:rPr>
              <a:t>Introduction - Policy support for hydrogen</a:t>
            </a:r>
            <a:endParaRPr lang="en-US">
              <a:cs typeface="Calibri" panose="020F0502020204030204"/>
            </a:endParaRPr>
          </a:p>
          <a:p>
            <a:pPr marL="285750" indent="-285750">
              <a:lnSpc>
                <a:spcPct val="150000"/>
              </a:lnSpc>
              <a:buFont typeface="Arial"/>
              <a:buChar char="•"/>
            </a:pPr>
            <a:r>
              <a:rPr lang="en-US" sz="2000">
                <a:latin typeface="Arial"/>
                <a:cs typeface="Calibri"/>
              </a:rPr>
              <a:t>Hume Hydrogen Highway initiative overview </a:t>
            </a:r>
          </a:p>
          <a:p>
            <a:pPr marL="285750" indent="-285750">
              <a:lnSpc>
                <a:spcPct val="150000"/>
              </a:lnSpc>
              <a:buFont typeface="Arial"/>
              <a:buChar char="•"/>
            </a:pPr>
            <a:r>
              <a:rPr lang="en-US" sz="2000">
                <a:latin typeface="Arial"/>
                <a:cs typeface="Calibri"/>
              </a:rPr>
              <a:t>Who can apply? </a:t>
            </a:r>
          </a:p>
          <a:p>
            <a:pPr marL="285750" indent="-285750">
              <a:lnSpc>
                <a:spcPct val="150000"/>
              </a:lnSpc>
              <a:buFont typeface="Arial"/>
              <a:buChar char="•"/>
            </a:pPr>
            <a:r>
              <a:rPr lang="en-US" sz="2000">
                <a:latin typeface="Arial"/>
                <a:cs typeface="Calibri"/>
              </a:rPr>
              <a:t>What will be funded? </a:t>
            </a:r>
          </a:p>
          <a:p>
            <a:pPr marL="285750" indent="-285750">
              <a:lnSpc>
                <a:spcPct val="150000"/>
              </a:lnSpc>
              <a:buFont typeface="Arial"/>
              <a:buChar char="•"/>
            </a:pPr>
            <a:r>
              <a:rPr lang="en-US" sz="2000">
                <a:latin typeface="Arial"/>
                <a:cs typeface="Calibri"/>
              </a:rPr>
              <a:t>The application and assessment process </a:t>
            </a:r>
          </a:p>
          <a:p>
            <a:pPr marL="285750" indent="-285750">
              <a:lnSpc>
                <a:spcPct val="150000"/>
              </a:lnSpc>
              <a:buFont typeface="Arial"/>
              <a:buChar char="•"/>
            </a:pPr>
            <a:r>
              <a:rPr lang="en-US" sz="2000">
                <a:latin typeface="Arial"/>
                <a:cs typeface="Calibri"/>
              </a:rPr>
              <a:t>Assessment criteria</a:t>
            </a:r>
          </a:p>
          <a:p>
            <a:pPr marL="285750" indent="-285750">
              <a:lnSpc>
                <a:spcPct val="150000"/>
              </a:lnSpc>
              <a:buFont typeface="Arial"/>
              <a:buChar char="•"/>
            </a:pPr>
            <a:r>
              <a:rPr lang="en-US" sz="2000">
                <a:latin typeface="Arial"/>
                <a:cs typeface="Calibri"/>
              </a:rPr>
              <a:t>How to apply?</a:t>
            </a:r>
          </a:p>
          <a:p>
            <a:pPr marL="285750" indent="-285750">
              <a:lnSpc>
                <a:spcPct val="150000"/>
              </a:lnSpc>
              <a:buFont typeface="Arial"/>
              <a:buChar char="•"/>
            </a:pPr>
            <a:r>
              <a:rPr lang="en-US" sz="2000">
                <a:latin typeface="Arial"/>
                <a:cs typeface="Calibri"/>
              </a:rPr>
              <a:t>Presentations from ARENA and CEFC</a:t>
            </a:r>
          </a:p>
          <a:p>
            <a:pPr marL="285750" indent="-285750">
              <a:lnSpc>
                <a:spcPct val="150000"/>
              </a:lnSpc>
              <a:buFont typeface="Arial"/>
              <a:buChar char="•"/>
            </a:pPr>
            <a:r>
              <a:rPr lang="en-US" sz="2000">
                <a:latin typeface="Arial"/>
                <a:cs typeface="Calibri"/>
              </a:rPr>
              <a:t>Q&amp;A session </a:t>
            </a:r>
          </a:p>
          <a:p>
            <a:pPr marL="285750" indent="-285750">
              <a:buFont typeface="Arial"/>
              <a:buChar char="•"/>
            </a:pPr>
            <a:endParaRPr lang="en-US" sz="2000">
              <a:latin typeface="Arial"/>
              <a:cs typeface="Calibri"/>
            </a:endParaRPr>
          </a:p>
          <a:p>
            <a:pPr marL="285750" indent="-285750">
              <a:buFont typeface="Arial"/>
              <a:buChar char="•"/>
            </a:pPr>
            <a:endParaRPr lang="en-US" sz="2000">
              <a:latin typeface="Arial"/>
              <a:cs typeface="Calibri"/>
            </a:endParaRPr>
          </a:p>
        </p:txBody>
      </p:sp>
    </p:spTree>
    <p:extLst>
      <p:ext uri="{BB962C8B-B14F-4D97-AF65-F5344CB8AC3E}">
        <p14:creationId xmlns:p14="http://schemas.microsoft.com/office/powerpoint/2010/main" val="4287580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DD94E-BEF5-4B9D-B6E8-ED1551A9F8F3}"/>
              </a:ext>
            </a:extLst>
          </p:cNvPr>
          <p:cNvSpPr>
            <a:spLocks noGrp="1"/>
          </p:cNvSpPr>
          <p:nvPr>
            <p:ph type="title"/>
          </p:nvPr>
        </p:nvSpPr>
        <p:spPr/>
        <p:txBody>
          <a:bodyPr/>
          <a:lstStyle/>
          <a:p>
            <a:r>
              <a:rPr lang="en-AU"/>
              <a:t>Application Portal – Project Costs</a:t>
            </a:r>
          </a:p>
        </p:txBody>
      </p:sp>
      <p:pic>
        <p:nvPicPr>
          <p:cNvPr id="6" name="Content Placeholder 5">
            <a:extLst>
              <a:ext uri="{FF2B5EF4-FFF2-40B4-BE49-F238E27FC236}">
                <a16:creationId xmlns:a16="http://schemas.microsoft.com/office/drawing/2014/main" id="{D798AA43-7C12-447A-AB27-07467DD8D19B}"/>
              </a:ext>
            </a:extLst>
          </p:cNvPr>
          <p:cNvPicPr>
            <a:picLocks noGrp="1" noChangeAspect="1"/>
          </p:cNvPicPr>
          <p:nvPr>
            <p:ph idx="1"/>
          </p:nvPr>
        </p:nvPicPr>
        <p:blipFill>
          <a:blip r:embed="rId3"/>
          <a:stretch>
            <a:fillRect/>
          </a:stretch>
        </p:blipFill>
        <p:spPr>
          <a:xfrm>
            <a:off x="3324225" y="1500188"/>
            <a:ext cx="5543550" cy="4105275"/>
          </a:xfrm>
          <a:ln>
            <a:solidFill>
              <a:schemeClr val="tx1"/>
            </a:solidFill>
          </a:ln>
        </p:spPr>
      </p:pic>
      <p:sp>
        <p:nvSpPr>
          <p:cNvPr id="4" name="Slide Number Placeholder 3">
            <a:extLst>
              <a:ext uri="{FF2B5EF4-FFF2-40B4-BE49-F238E27FC236}">
                <a16:creationId xmlns:a16="http://schemas.microsoft.com/office/drawing/2014/main" id="{7134116D-1D1C-469C-B865-A437EFD914CB}"/>
              </a:ext>
            </a:extLst>
          </p:cNvPr>
          <p:cNvSpPr>
            <a:spLocks noGrp="1"/>
          </p:cNvSpPr>
          <p:nvPr>
            <p:ph type="sldNum" sz="quarter" idx="12"/>
          </p:nvPr>
        </p:nvSpPr>
        <p:spPr/>
        <p:txBody>
          <a:bodyPr/>
          <a:lstStyle/>
          <a:p>
            <a:fld id="{E8B1CB76-8A02-4346-9F56-401C4A481C6E}" type="slidenum">
              <a:rPr lang="en-AU" smtClean="0"/>
              <a:pPr/>
              <a:t>30</a:t>
            </a:fld>
            <a:endParaRPr lang="en-AU"/>
          </a:p>
        </p:txBody>
      </p:sp>
    </p:spTree>
    <p:extLst>
      <p:ext uri="{BB962C8B-B14F-4D97-AF65-F5344CB8AC3E}">
        <p14:creationId xmlns:p14="http://schemas.microsoft.com/office/powerpoint/2010/main" val="626317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910EA-F9A2-4310-B79F-CA18EFDE28D7}"/>
              </a:ext>
            </a:extLst>
          </p:cNvPr>
          <p:cNvSpPr>
            <a:spLocks noGrp="1"/>
          </p:cNvSpPr>
          <p:nvPr>
            <p:ph type="title"/>
          </p:nvPr>
        </p:nvSpPr>
        <p:spPr/>
        <p:txBody>
          <a:bodyPr/>
          <a:lstStyle/>
          <a:p>
            <a:r>
              <a:rPr lang="en-AU"/>
              <a:t>Application Portal – Key Project Metrics </a:t>
            </a:r>
          </a:p>
        </p:txBody>
      </p:sp>
      <p:pic>
        <p:nvPicPr>
          <p:cNvPr id="6" name="Content Placeholder 5">
            <a:extLst>
              <a:ext uri="{FF2B5EF4-FFF2-40B4-BE49-F238E27FC236}">
                <a16:creationId xmlns:a16="http://schemas.microsoft.com/office/drawing/2014/main" id="{89AF17D2-DAEF-4D8F-887E-DC29E541FCE8}"/>
              </a:ext>
            </a:extLst>
          </p:cNvPr>
          <p:cNvPicPr>
            <a:picLocks noGrp="1" noChangeAspect="1"/>
          </p:cNvPicPr>
          <p:nvPr>
            <p:ph idx="1"/>
          </p:nvPr>
        </p:nvPicPr>
        <p:blipFill>
          <a:blip r:embed="rId3"/>
          <a:stretch>
            <a:fillRect/>
          </a:stretch>
        </p:blipFill>
        <p:spPr>
          <a:xfrm>
            <a:off x="2544921" y="1339019"/>
            <a:ext cx="7102157" cy="5017331"/>
          </a:xfrm>
          <a:ln>
            <a:solidFill>
              <a:schemeClr val="tx1"/>
            </a:solidFill>
          </a:ln>
        </p:spPr>
      </p:pic>
      <p:sp>
        <p:nvSpPr>
          <p:cNvPr id="4" name="Slide Number Placeholder 3">
            <a:extLst>
              <a:ext uri="{FF2B5EF4-FFF2-40B4-BE49-F238E27FC236}">
                <a16:creationId xmlns:a16="http://schemas.microsoft.com/office/drawing/2014/main" id="{E81A88A6-FFEF-48B3-BA17-D71A45C6A04B}"/>
              </a:ext>
            </a:extLst>
          </p:cNvPr>
          <p:cNvSpPr>
            <a:spLocks noGrp="1"/>
          </p:cNvSpPr>
          <p:nvPr>
            <p:ph type="sldNum" sz="quarter" idx="12"/>
          </p:nvPr>
        </p:nvSpPr>
        <p:spPr/>
        <p:txBody>
          <a:bodyPr/>
          <a:lstStyle/>
          <a:p>
            <a:fld id="{E8B1CB76-8A02-4346-9F56-401C4A481C6E}" type="slidenum">
              <a:rPr lang="en-AU" smtClean="0"/>
              <a:pPr/>
              <a:t>31</a:t>
            </a:fld>
            <a:endParaRPr lang="en-AU"/>
          </a:p>
        </p:txBody>
      </p:sp>
    </p:spTree>
    <p:extLst>
      <p:ext uri="{BB962C8B-B14F-4D97-AF65-F5344CB8AC3E}">
        <p14:creationId xmlns:p14="http://schemas.microsoft.com/office/powerpoint/2010/main" val="1018913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4BACE-FB8B-4377-889F-0B628BD1C186}"/>
              </a:ext>
            </a:extLst>
          </p:cNvPr>
          <p:cNvSpPr>
            <a:spLocks noGrp="1"/>
          </p:cNvSpPr>
          <p:nvPr>
            <p:ph type="title"/>
          </p:nvPr>
        </p:nvSpPr>
        <p:spPr/>
        <p:txBody>
          <a:bodyPr/>
          <a:lstStyle/>
          <a:p>
            <a:r>
              <a:rPr lang="en-AU"/>
              <a:t>Application Portal – Merit Criteria</a:t>
            </a:r>
          </a:p>
        </p:txBody>
      </p:sp>
      <p:pic>
        <p:nvPicPr>
          <p:cNvPr id="8" name="Content Placeholder 7">
            <a:extLst>
              <a:ext uri="{FF2B5EF4-FFF2-40B4-BE49-F238E27FC236}">
                <a16:creationId xmlns:a16="http://schemas.microsoft.com/office/drawing/2014/main" id="{1DD5A8BA-54E3-4FB3-BFD9-803A102F6A7A}"/>
              </a:ext>
            </a:extLst>
          </p:cNvPr>
          <p:cNvPicPr>
            <a:picLocks noGrp="1" noChangeAspect="1"/>
          </p:cNvPicPr>
          <p:nvPr>
            <p:ph idx="1"/>
          </p:nvPr>
        </p:nvPicPr>
        <p:blipFill>
          <a:blip r:embed="rId3"/>
          <a:stretch>
            <a:fillRect/>
          </a:stretch>
        </p:blipFill>
        <p:spPr>
          <a:xfrm>
            <a:off x="2555854" y="1227139"/>
            <a:ext cx="7080292" cy="5129211"/>
          </a:xfrm>
          <a:ln>
            <a:solidFill>
              <a:schemeClr val="tx1"/>
            </a:solidFill>
          </a:ln>
        </p:spPr>
      </p:pic>
      <p:sp>
        <p:nvSpPr>
          <p:cNvPr id="4" name="Slide Number Placeholder 3">
            <a:extLst>
              <a:ext uri="{FF2B5EF4-FFF2-40B4-BE49-F238E27FC236}">
                <a16:creationId xmlns:a16="http://schemas.microsoft.com/office/drawing/2014/main" id="{2F9D72F6-07A4-4190-8DD3-7BCDB307160A}"/>
              </a:ext>
            </a:extLst>
          </p:cNvPr>
          <p:cNvSpPr>
            <a:spLocks noGrp="1"/>
          </p:cNvSpPr>
          <p:nvPr>
            <p:ph type="sldNum" sz="quarter" idx="12"/>
          </p:nvPr>
        </p:nvSpPr>
        <p:spPr/>
        <p:txBody>
          <a:bodyPr/>
          <a:lstStyle/>
          <a:p>
            <a:fld id="{E8B1CB76-8A02-4346-9F56-401C4A481C6E}" type="slidenum">
              <a:rPr lang="en-AU" smtClean="0"/>
              <a:pPr/>
              <a:t>32</a:t>
            </a:fld>
            <a:endParaRPr lang="en-AU"/>
          </a:p>
        </p:txBody>
      </p:sp>
    </p:spTree>
    <p:extLst>
      <p:ext uri="{BB962C8B-B14F-4D97-AF65-F5344CB8AC3E}">
        <p14:creationId xmlns:p14="http://schemas.microsoft.com/office/powerpoint/2010/main" val="404628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18D31-C1E2-48D2-9A1A-B608F6190EDF}"/>
              </a:ext>
            </a:extLst>
          </p:cNvPr>
          <p:cNvSpPr>
            <a:spLocks noGrp="1"/>
          </p:cNvSpPr>
          <p:nvPr>
            <p:ph type="title"/>
          </p:nvPr>
        </p:nvSpPr>
        <p:spPr/>
        <p:txBody>
          <a:bodyPr/>
          <a:lstStyle/>
          <a:p>
            <a:r>
              <a:rPr lang="en-AU"/>
              <a:t>Application Portal – Supporting Documentation </a:t>
            </a:r>
          </a:p>
        </p:txBody>
      </p:sp>
      <p:pic>
        <p:nvPicPr>
          <p:cNvPr id="6" name="Content Placeholder 5">
            <a:extLst>
              <a:ext uri="{FF2B5EF4-FFF2-40B4-BE49-F238E27FC236}">
                <a16:creationId xmlns:a16="http://schemas.microsoft.com/office/drawing/2014/main" id="{7F28709E-C373-41D1-A05D-F24A928A4209}"/>
              </a:ext>
            </a:extLst>
          </p:cNvPr>
          <p:cNvPicPr>
            <a:picLocks noGrp="1" noChangeAspect="1"/>
          </p:cNvPicPr>
          <p:nvPr>
            <p:ph idx="1"/>
          </p:nvPr>
        </p:nvPicPr>
        <p:blipFill rotWithShape="1">
          <a:blip r:embed="rId3"/>
          <a:srcRect l="1204" t="14116" r="11894" b="11532"/>
          <a:stretch/>
        </p:blipFill>
        <p:spPr>
          <a:xfrm>
            <a:off x="1666875" y="3063875"/>
            <a:ext cx="8858250" cy="1784445"/>
          </a:xfrm>
          <a:ln>
            <a:solidFill>
              <a:schemeClr val="tx1"/>
            </a:solidFill>
          </a:ln>
        </p:spPr>
      </p:pic>
      <p:sp>
        <p:nvSpPr>
          <p:cNvPr id="4" name="Slide Number Placeholder 3">
            <a:extLst>
              <a:ext uri="{FF2B5EF4-FFF2-40B4-BE49-F238E27FC236}">
                <a16:creationId xmlns:a16="http://schemas.microsoft.com/office/drawing/2014/main" id="{C755F47D-8ABE-42C7-B191-42CA3FF3EBBD}"/>
              </a:ext>
            </a:extLst>
          </p:cNvPr>
          <p:cNvSpPr>
            <a:spLocks noGrp="1"/>
          </p:cNvSpPr>
          <p:nvPr>
            <p:ph type="sldNum" sz="quarter" idx="12"/>
          </p:nvPr>
        </p:nvSpPr>
        <p:spPr/>
        <p:txBody>
          <a:bodyPr/>
          <a:lstStyle/>
          <a:p>
            <a:fld id="{E8B1CB76-8A02-4346-9F56-401C4A481C6E}" type="slidenum">
              <a:rPr lang="en-AU" smtClean="0"/>
              <a:pPr/>
              <a:t>33</a:t>
            </a:fld>
            <a:endParaRPr lang="en-AU"/>
          </a:p>
        </p:txBody>
      </p:sp>
      <p:pic>
        <p:nvPicPr>
          <p:cNvPr id="8" name="Picture 7">
            <a:extLst>
              <a:ext uri="{FF2B5EF4-FFF2-40B4-BE49-F238E27FC236}">
                <a16:creationId xmlns:a16="http://schemas.microsoft.com/office/drawing/2014/main" id="{A9608D12-5EA7-4DEF-9CE0-B1E1DB927D5C}"/>
              </a:ext>
            </a:extLst>
          </p:cNvPr>
          <p:cNvPicPr>
            <a:picLocks noChangeAspect="1"/>
          </p:cNvPicPr>
          <p:nvPr/>
        </p:nvPicPr>
        <p:blipFill>
          <a:blip r:embed="rId4"/>
          <a:stretch>
            <a:fillRect/>
          </a:stretch>
        </p:blipFill>
        <p:spPr>
          <a:xfrm>
            <a:off x="1666875" y="1104182"/>
            <a:ext cx="8858250" cy="1886668"/>
          </a:xfrm>
          <a:prstGeom prst="rect">
            <a:avLst/>
          </a:prstGeom>
          <a:ln>
            <a:solidFill>
              <a:schemeClr val="tx1"/>
            </a:solidFill>
          </a:ln>
        </p:spPr>
      </p:pic>
      <p:pic>
        <p:nvPicPr>
          <p:cNvPr id="10" name="Picture 9">
            <a:extLst>
              <a:ext uri="{FF2B5EF4-FFF2-40B4-BE49-F238E27FC236}">
                <a16:creationId xmlns:a16="http://schemas.microsoft.com/office/drawing/2014/main" id="{A91B1EB7-A5BB-4F84-AFF1-B36EC7A1469C}"/>
              </a:ext>
            </a:extLst>
          </p:cNvPr>
          <p:cNvPicPr>
            <a:picLocks noChangeAspect="1"/>
          </p:cNvPicPr>
          <p:nvPr/>
        </p:nvPicPr>
        <p:blipFill>
          <a:blip r:embed="rId5"/>
          <a:stretch>
            <a:fillRect/>
          </a:stretch>
        </p:blipFill>
        <p:spPr>
          <a:xfrm>
            <a:off x="1666874" y="4921346"/>
            <a:ext cx="8858251" cy="1660922"/>
          </a:xfrm>
          <a:prstGeom prst="rect">
            <a:avLst/>
          </a:prstGeom>
          <a:ln>
            <a:solidFill>
              <a:schemeClr val="tx1"/>
            </a:solidFill>
          </a:ln>
        </p:spPr>
      </p:pic>
    </p:spTree>
    <p:extLst>
      <p:ext uri="{BB962C8B-B14F-4D97-AF65-F5344CB8AC3E}">
        <p14:creationId xmlns:p14="http://schemas.microsoft.com/office/powerpoint/2010/main" val="2640941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243F5-4D20-4992-A666-0EC46C63270E}"/>
              </a:ext>
            </a:extLst>
          </p:cNvPr>
          <p:cNvSpPr>
            <a:spLocks noGrp="1"/>
          </p:cNvSpPr>
          <p:nvPr>
            <p:ph type="title"/>
          </p:nvPr>
        </p:nvSpPr>
        <p:spPr/>
        <p:txBody>
          <a:bodyPr/>
          <a:lstStyle/>
          <a:p>
            <a:r>
              <a:rPr lang="en-AU"/>
              <a:t>Initiative timeline</a:t>
            </a:r>
          </a:p>
        </p:txBody>
      </p:sp>
      <p:graphicFrame>
        <p:nvGraphicFramePr>
          <p:cNvPr id="5" name="Content Placeholder 4">
            <a:extLst>
              <a:ext uri="{FF2B5EF4-FFF2-40B4-BE49-F238E27FC236}">
                <a16:creationId xmlns:a16="http://schemas.microsoft.com/office/drawing/2014/main" id="{B7524617-C2B7-4A35-A6FF-73F5A870A8FD}"/>
              </a:ext>
            </a:extLst>
          </p:cNvPr>
          <p:cNvGraphicFramePr>
            <a:graphicFrameLocks noGrp="1"/>
          </p:cNvGraphicFramePr>
          <p:nvPr>
            <p:ph idx="1"/>
            <p:extLst>
              <p:ext uri="{D42A27DB-BD31-4B8C-83A1-F6EECF244321}">
                <p14:modId xmlns:p14="http://schemas.microsoft.com/office/powerpoint/2010/main" val="224619468"/>
              </p:ext>
            </p:extLst>
          </p:nvPr>
        </p:nvGraphicFramePr>
        <p:xfrm>
          <a:off x="1838313" y="1224812"/>
          <a:ext cx="8274678" cy="4288885"/>
        </p:xfrm>
        <a:graphic>
          <a:graphicData uri="http://schemas.openxmlformats.org/drawingml/2006/table">
            <a:tbl>
              <a:tblPr firstRow="1" firstCol="1" bandRow="1">
                <a:tableStyleId>{793D81CF-94F2-401A-BA57-92F5A7B2D0C5}</a:tableStyleId>
              </a:tblPr>
              <a:tblGrid>
                <a:gridCol w="4375950">
                  <a:extLst>
                    <a:ext uri="{9D8B030D-6E8A-4147-A177-3AD203B41FA5}">
                      <a16:colId xmlns:a16="http://schemas.microsoft.com/office/drawing/2014/main" val="3314666998"/>
                    </a:ext>
                  </a:extLst>
                </a:gridCol>
                <a:gridCol w="3898728">
                  <a:extLst>
                    <a:ext uri="{9D8B030D-6E8A-4147-A177-3AD203B41FA5}">
                      <a16:colId xmlns:a16="http://schemas.microsoft.com/office/drawing/2014/main" val="153286065"/>
                    </a:ext>
                  </a:extLst>
                </a:gridCol>
              </a:tblGrid>
              <a:tr h="450694">
                <a:tc>
                  <a:txBody>
                    <a:bodyPr/>
                    <a:lstStyle/>
                    <a:p>
                      <a:pPr>
                        <a:lnSpc>
                          <a:spcPct val="120000"/>
                        </a:lnSpc>
                        <a:spcBef>
                          <a:spcPts val="200"/>
                        </a:spcBef>
                        <a:spcAft>
                          <a:spcPts val="200"/>
                        </a:spcAft>
                      </a:pPr>
                      <a:r>
                        <a:rPr lang="en-AU" sz="2000">
                          <a:effectLst/>
                        </a:rPr>
                        <a:t>Event </a:t>
                      </a:r>
                      <a:endParaRPr lang="en-AU" sz="20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solidFill>
                      <a:srgbClr val="1D1645"/>
                    </a:solidFill>
                  </a:tcPr>
                </a:tc>
                <a:tc>
                  <a:txBody>
                    <a:bodyPr/>
                    <a:lstStyle/>
                    <a:p>
                      <a:pPr>
                        <a:lnSpc>
                          <a:spcPct val="120000"/>
                        </a:lnSpc>
                        <a:spcBef>
                          <a:spcPts val="200"/>
                        </a:spcBef>
                        <a:spcAft>
                          <a:spcPts val="200"/>
                        </a:spcAft>
                      </a:pPr>
                      <a:r>
                        <a:rPr lang="en-AU" sz="2000">
                          <a:effectLst/>
                        </a:rPr>
                        <a:t>Date</a:t>
                      </a:r>
                      <a:endParaRPr lang="en-AU" sz="20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solidFill>
                      <a:srgbClr val="1D1645"/>
                    </a:solidFill>
                  </a:tcPr>
                </a:tc>
                <a:extLst>
                  <a:ext uri="{0D108BD9-81ED-4DB2-BD59-A6C34878D82A}">
                    <a16:rowId xmlns:a16="http://schemas.microsoft.com/office/drawing/2014/main" val="2794143333"/>
                  </a:ext>
                </a:extLst>
              </a:tr>
              <a:tr h="450694">
                <a:tc>
                  <a:txBody>
                    <a:bodyPr/>
                    <a:lstStyle/>
                    <a:p>
                      <a:pPr>
                        <a:lnSpc>
                          <a:spcPct val="120000"/>
                        </a:lnSpc>
                        <a:spcBef>
                          <a:spcPts val="200"/>
                        </a:spcBef>
                        <a:spcAft>
                          <a:spcPts val="200"/>
                        </a:spcAft>
                      </a:pPr>
                      <a:r>
                        <a:rPr lang="en-AU" sz="1400">
                          <a:effectLst/>
                        </a:rPr>
                        <a:t>Applications open</a:t>
                      </a:r>
                      <a:endParaRPr lang="en-AU" sz="1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noFill/>
                  </a:tcPr>
                </a:tc>
                <a:tc>
                  <a:txBody>
                    <a:bodyPr/>
                    <a:lstStyle/>
                    <a:p>
                      <a:pPr>
                        <a:lnSpc>
                          <a:spcPct val="120000"/>
                        </a:lnSpc>
                        <a:spcBef>
                          <a:spcPts val="200"/>
                        </a:spcBef>
                        <a:spcAft>
                          <a:spcPts val="200"/>
                        </a:spcAft>
                      </a:pPr>
                      <a:r>
                        <a:rPr lang="en-AU" sz="1400">
                          <a:effectLst/>
                        </a:rPr>
                        <a:t>18 July 2022 </a:t>
                      </a:r>
                      <a:endParaRPr lang="en-AU" sz="1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239328648"/>
                  </a:ext>
                </a:extLst>
              </a:tr>
              <a:tr h="647931">
                <a:tc>
                  <a:txBody>
                    <a:bodyPr/>
                    <a:lstStyle/>
                    <a:p>
                      <a:pPr>
                        <a:lnSpc>
                          <a:spcPct val="120000"/>
                        </a:lnSpc>
                        <a:spcBef>
                          <a:spcPts val="200"/>
                        </a:spcBef>
                        <a:spcAft>
                          <a:spcPts val="200"/>
                        </a:spcAft>
                      </a:pPr>
                      <a:r>
                        <a:rPr lang="en-AU" sz="1400">
                          <a:effectLst/>
                        </a:rPr>
                        <a:t>Questions close</a:t>
                      </a:r>
                      <a:endParaRPr lang="en-AU" sz="1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noFill/>
                  </a:tcPr>
                </a:tc>
                <a:tc>
                  <a:txBody>
                    <a:bodyPr/>
                    <a:lstStyle/>
                    <a:p>
                      <a:pPr>
                        <a:lnSpc>
                          <a:spcPct val="120000"/>
                        </a:lnSpc>
                        <a:spcBef>
                          <a:spcPts val="200"/>
                        </a:spcBef>
                        <a:spcAft>
                          <a:spcPts val="200"/>
                        </a:spcAft>
                      </a:pPr>
                      <a:r>
                        <a:rPr lang="en-AU" sz="1400">
                          <a:effectLst/>
                        </a:rPr>
                        <a:t>21 October 2022</a:t>
                      </a:r>
                    </a:p>
                    <a:p>
                      <a:pPr>
                        <a:lnSpc>
                          <a:spcPct val="120000"/>
                        </a:lnSpc>
                        <a:spcBef>
                          <a:spcPts val="200"/>
                        </a:spcBef>
                        <a:spcAft>
                          <a:spcPts val="200"/>
                        </a:spcAft>
                      </a:pPr>
                      <a:r>
                        <a:rPr lang="en-AU" sz="1400">
                          <a:effectLst/>
                        </a:rPr>
                        <a:t>(7 calendar days before applications close)</a:t>
                      </a:r>
                      <a:endParaRPr lang="en-AU" sz="1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874703626"/>
                  </a:ext>
                </a:extLst>
              </a:tr>
              <a:tr h="450694">
                <a:tc>
                  <a:txBody>
                    <a:bodyPr/>
                    <a:lstStyle/>
                    <a:p>
                      <a:pPr>
                        <a:lnSpc>
                          <a:spcPct val="120000"/>
                        </a:lnSpc>
                        <a:spcBef>
                          <a:spcPts val="200"/>
                        </a:spcBef>
                        <a:spcAft>
                          <a:spcPts val="200"/>
                        </a:spcAft>
                      </a:pPr>
                      <a:r>
                        <a:rPr lang="en-AU" sz="1400">
                          <a:effectLst/>
                        </a:rPr>
                        <a:t>Applications close </a:t>
                      </a:r>
                      <a:endParaRPr lang="en-AU" sz="1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noFill/>
                  </a:tcPr>
                </a:tc>
                <a:tc>
                  <a:txBody>
                    <a:bodyPr/>
                    <a:lstStyle/>
                    <a:p>
                      <a:pPr>
                        <a:lnSpc>
                          <a:spcPct val="120000"/>
                        </a:lnSpc>
                        <a:spcBef>
                          <a:spcPts val="200"/>
                        </a:spcBef>
                        <a:spcAft>
                          <a:spcPts val="200"/>
                        </a:spcAft>
                      </a:pPr>
                      <a:r>
                        <a:rPr lang="en-AU" sz="1400" b="1">
                          <a:solidFill>
                            <a:srgbClr val="FF0000"/>
                          </a:solidFill>
                          <a:effectLst/>
                        </a:rPr>
                        <a:t>2pm 28 October 2022</a:t>
                      </a:r>
                      <a:endParaRPr lang="en-AU" sz="1400" b="1">
                        <a:solidFill>
                          <a:srgbClr val="FF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366846602"/>
                  </a:ext>
                </a:extLst>
              </a:tr>
              <a:tr h="450694">
                <a:tc>
                  <a:txBody>
                    <a:bodyPr/>
                    <a:lstStyle/>
                    <a:p>
                      <a:pPr>
                        <a:lnSpc>
                          <a:spcPct val="120000"/>
                        </a:lnSpc>
                        <a:spcBef>
                          <a:spcPts val="200"/>
                        </a:spcBef>
                        <a:spcAft>
                          <a:spcPts val="200"/>
                        </a:spcAft>
                      </a:pPr>
                      <a:r>
                        <a:rPr lang="en-AU" sz="1400">
                          <a:effectLst/>
                        </a:rPr>
                        <a:t>Assessment of applications</a:t>
                      </a:r>
                      <a:endParaRPr lang="en-AU" sz="1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noFill/>
                  </a:tcPr>
                </a:tc>
                <a:tc>
                  <a:txBody>
                    <a:bodyPr/>
                    <a:lstStyle/>
                    <a:p>
                      <a:pPr>
                        <a:lnSpc>
                          <a:spcPct val="120000"/>
                        </a:lnSpc>
                        <a:spcBef>
                          <a:spcPts val="200"/>
                        </a:spcBef>
                        <a:spcAft>
                          <a:spcPts val="200"/>
                        </a:spcAft>
                      </a:pPr>
                      <a:r>
                        <a:rPr lang="en-AU" sz="1400">
                          <a:effectLst/>
                        </a:rPr>
                        <a:t>November 2022 to December 2022</a:t>
                      </a:r>
                      <a:endParaRPr lang="en-AU" sz="1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468760911"/>
                  </a:ext>
                </a:extLst>
              </a:tr>
              <a:tr h="450694">
                <a:tc>
                  <a:txBody>
                    <a:bodyPr/>
                    <a:lstStyle/>
                    <a:p>
                      <a:pPr>
                        <a:lnSpc>
                          <a:spcPct val="120000"/>
                        </a:lnSpc>
                        <a:spcBef>
                          <a:spcPts val="200"/>
                        </a:spcBef>
                        <a:spcAft>
                          <a:spcPts val="200"/>
                        </a:spcAft>
                      </a:pPr>
                      <a:r>
                        <a:rPr lang="en-AU" sz="1400">
                          <a:effectLst/>
                        </a:rPr>
                        <a:t>Approval of grant award</a:t>
                      </a:r>
                      <a:endParaRPr lang="en-AU" sz="1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noFill/>
                  </a:tcPr>
                </a:tc>
                <a:tc>
                  <a:txBody>
                    <a:bodyPr/>
                    <a:lstStyle/>
                    <a:p>
                      <a:pPr>
                        <a:lnSpc>
                          <a:spcPct val="120000"/>
                        </a:lnSpc>
                        <a:spcBef>
                          <a:spcPts val="200"/>
                        </a:spcBef>
                        <a:spcAft>
                          <a:spcPts val="200"/>
                        </a:spcAft>
                      </a:pPr>
                      <a:r>
                        <a:rPr lang="en-AU" sz="1400">
                          <a:effectLst/>
                        </a:rPr>
                        <a:t>January 2023 to February 2023</a:t>
                      </a:r>
                      <a:endParaRPr lang="en-AU" sz="1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694624884"/>
                  </a:ext>
                </a:extLst>
              </a:tr>
              <a:tr h="450694">
                <a:tc>
                  <a:txBody>
                    <a:bodyPr/>
                    <a:lstStyle/>
                    <a:p>
                      <a:pPr>
                        <a:lnSpc>
                          <a:spcPct val="120000"/>
                        </a:lnSpc>
                        <a:spcBef>
                          <a:spcPts val="200"/>
                        </a:spcBef>
                        <a:spcAft>
                          <a:spcPts val="200"/>
                        </a:spcAft>
                      </a:pPr>
                      <a:r>
                        <a:rPr lang="en-AU" sz="1400">
                          <a:effectLst/>
                        </a:rPr>
                        <a:t>Successful applicant notified</a:t>
                      </a:r>
                      <a:endParaRPr lang="en-AU" sz="1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noFill/>
                  </a:tcPr>
                </a:tc>
                <a:tc>
                  <a:txBody>
                    <a:bodyPr/>
                    <a:lstStyle/>
                    <a:p>
                      <a:pPr>
                        <a:lnSpc>
                          <a:spcPct val="120000"/>
                        </a:lnSpc>
                        <a:spcBef>
                          <a:spcPts val="200"/>
                        </a:spcBef>
                        <a:spcAft>
                          <a:spcPts val="200"/>
                        </a:spcAft>
                      </a:pPr>
                      <a:r>
                        <a:rPr lang="en-AU" sz="1400">
                          <a:effectLst/>
                        </a:rPr>
                        <a:t>February 2023</a:t>
                      </a:r>
                      <a:endParaRPr lang="en-AU" sz="1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26894951"/>
                  </a:ext>
                </a:extLst>
              </a:tr>
              <a:tr h="450694">
                <a:tc>
                  <a:txBody>
                    <a:bodyPr/>
                    <a:lstStyle/>
                    <a:p>
                      <a:pPr>
                        <a:lnSpc>
                          <a:spcPct val="120000"/>
                        </a:lnSpc>
                        <a:spcBef>
                          <a:spcPts val="200"/>
                        </a:spcBef>
                        <a:spcAft>
                          <a:spcPts val="200"/>
                        </a:spcAft>
                      </a:pPr>
                      <a:r>
                        <a:rPr lang="en-AU" sz="1400">
                          <a:effectLst/>
                        </a:rPr>
                        <a:t>Finalise funding agreement</a:t>
                      </a:r>
                      <a:endParaRPr lang="en-AU" sz="1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noFill/>
                  </a:tcPr>
                </a:tc>
                <a:tc>
                  <a:txBody>
                    <a:bodyPr/>
                    <a:lstStyle/>
                    <a:p>
                      <a:pPr>
                        <a:lnSpc>
                          <a:spcPct val="120000"/>
                        </a:lnSpc>
                        <a:spcBef>
                          <a:spcPts val="200"/>
                        </a:spcBef>
                        <a:spcAft>
                          <a:spcPts val="200"/>
                        </a:spcAft>
                      </a:pPr>
                      <a:r>
                        <a:rPr lang="en-AU" sz="1400">
                          <a:effectLst/>
                        </a:rPr>
                        <a:t>March to April 2023</a:t>
                      </a:r>
                      <a:endParaRPr lang="en-AU" sz="1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61402998"/>
                  </a:ext>
                </a:extLst>
              </a:tr>
              <a:tr h="486096">
                <a:tc>
                  <a:txBody>
                    <a:bodyPr/>
                    <a:lstStyle/>
                    <a:p>
                      <a:pPr>
                        <a:lnSpc>
                          <a:spcPct val="120000"/>
                        </a:lnSpc>
                        <a:spcBef>
                          <a:spcPts val="200"/>
                        </a:spcBef>
                        <a:spcAft>
                          <a:spcPts val="200"/>
                        </a:spcAft>
                      </a:pPr>
                      <a:r>
                        <a:rPr lang="en-AU" sz="1400">
                          <a:effectLst/>
                        </a:rPr>
                        <a:t>Completion of Hume Hydrogen Highway</a:t>
                      </a:r>
                      <a:endParaRPr lang="en-AU" sz="1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noFill/>
                  </a:tcPr>
                </a:tc>
                <a:tc>
                  <a:txBody>
                    <a:bodyPr/>
                    <a:lstStyle/>
                    <a:p>
                      <a:pPr>
                        <a:lnSpc>
                          <a:spcPct val="120000"/>
                        </a:lnSpc>
                        <a:spcBef>
                          <a:spcPts val="200"/>
                        </a:spcBef>
                        <a:spcAft>
                          <a:spcPts val="200"/>
                        </a:spcAft>
                      </a:pPr>
                      <a:r>
                        <a:rPr lang="en-AU" sz="1400">
                          <a:effectLst/>
                        </a:rPr>
                        <a:t>30 June 2025</a:t>
                      </a:r>
                      <a:endParaRPr lang="en-AU" sz="1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398309506"/>
                  </a:ext>
                </a:extLst>
              </a:tr>
            </a:tbl>
          </a:graphicData>
        </a:graphic>
      </p:graphicFrame>
      <p:sp>
        <p:nvSpPr>
          <p:cNvPr id="4" name="Slide Number Placeholder 3">
            <a:extLst>
              <a:ext uri="{FF2B5EF4-FFF2-40B4-BE49-F238E27FC236}">
                <a16:creationId xmlns:a16="http://schemas.microsoft.com/office/drawing/2014/main" id="{397960C9-18EA-48FC-9636-6E9B5DD15DA0}"/>
              </a:ext>
            </a:extLst>
          </p:cNvPr>
          <p:cNvSpPr>
            <a:spLocks noGrp="1"/>
          </p:cNvSpPr>
          <p:nvPr>
            <p:ph type="sldNum" sz="quarter" idx="12"/>
          </p:nvPr>
        </p:nvSpPr>
        <p:spPr/>
        <p:txBody>
          <a:bodyPr/>
          <a:lstStyle/>
          <a:p>
            <a:fld id="{E8B1CB76-8A02-4346-9F56-401C4A481C6E}" type="slidenum">
              <a:rPr lang="en-AU" smtClean="0"/>
              <a:pPr/>
              <a:t>34</a:t>
            </a:fld>
            <a:endParaRPr lang="en-AU"/>
          </a:p>
        </p:txBody>
      </p:sp>
      <p:grpSp>
        <p:nvGrpSpPr>
          <p:cNvPr id="6" name="Group 5">
            <a:extLst>
              <a:ext uri="{FF2B5EF4-FFF2-40B4-BE49-F238E27FC236}">
                <a16:creationId xmlns:a16="http://schemas.microsoft.com/office/drawing/2014/main" id="{FD55B8A0-2910-4354-9EA1-B81FCF3B2AF4}"/>
              </a:ext>
            </a:extLst>
          </p:cNvPr>
          <p:cNvGrpSpPr/>
          <p:nvPr/>
        </p:nvGrpSpPr>
        <p:grpSpPr>
          <a:xfrm>
            <a:off x="1041074" y="6085354"/>
            <a:ext cx="1949764" cy="654213"/>
            <a:chOff x="1041074" y="6085354"/>
            <a:chExt cx="1949764" cy="654213"/>
          </a:xfrm>
        </p:grpSpPr>
        <p:pic>
          <p:nvPicPr>
            <p:cNvPr id="7" name="Picture 6">
              <a:extLst>
                <a:ext uri="{FF2B5EF4-FFF2-40B4-BE49-F238E27FC236}">
                  <a16:creationId xmlns:a16="http://schemas.microsoft.com/office/drawing/2014/main" id="{009C00E4-67AC-4BA7-AD44-01EA97431F2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838313" y="6085354"/>
              <a:ext cx="1152525" cy="654050"/>
            </a:xfrm>
            <a:prstGeom prst="rect">
              <a:avLst/>
            </a:prstGeom>
          </p:spPr>
        </p:pic>
        <p:pic>
          <p:nvPicPr>
            <p:cNvPr id="8" name="Picture 7">
              <a:extLst>
                <a:ext uri="{FF2B5EF4-FFF2-40B4-BE49-F238E27FC236}">
                  <a16:creationId xmlns:a16="http://schemas.microsoft.com/office/drawing/2014/main" id="{14B03DB0-9D83-4E03-9481-89E85D0453B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41074" y="6091867"/>
              <a:ext cx="609900" cy="647700"/>
            </a:xfrm>
            <a:prstGeom prst="rect">
              <a:avLst/>
            </a:prstGeom>
          </p:spPr>
        </p:pic>
      </p:grpSp>
    </p:spTree>
    <p:extLst>
      <p:ext uri="{BB962C8B-B14F-4D97-AF65-F5344CB8AC3E}">
        <p14:creationId xmlns:p14="http://schemas.microsoft.com/office/powerpoint/2010/main" val="2133729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E248-F498-48F2-BD22-5C5AA98929BE}"/>
              </a:ext>
            </a:extLst>
          </p:cNvPr>
          <p:cNvSpPr>
            <a:spLocks noGrp="1"/>
          </p:cNvSpPr>
          <p:nvPr>
            <p:ph type="title"/>
          </p:nvPr>
        </p:nvSpPr>
        <p:spPr/>
        <p:txBody>
          <a:bodyPr/>
          <a:lstStyle/>
          <a:p>
            <a:r>
              <a:rPr lang="en-AU"/>
              <a:t>Contact </a:t>
            </a:r>
          </a:p>
        </p:txBody>
      </p:sp>
      <p:sp>
        <p:nvSpPr>
          <p:cNvPr id="3" name="Content Placeholder 2">
            <a:extLst>
              <a:ext uri="{FF2B5EF4-FFF2-40B4-BE49-F238E27FC236}">
                <a16:creationId xmlns:a16="http://schemas.microsoft.com/office/drawing/2014/main" id="{4F87539D-5707-459F-80A1-123639839C3E}"/>
              </a:ext>
            </a:extLst>
          </p:cNvPr>
          <p:cNvSpPr>
            <a:spLocks noGrp="1"/>
          </p:cNvSpPr>
          <p:nvPr>
            <p:ph idx="1"/>
          </p:nvPr>
        </p:nvSpPr>
        <p:spPr>
          <a:xfrm>
            <a:off x="838199" y="1362974"/>
            <a:ext cx="10608013" cy="4378373"/>
          </a:xfrm>
        </p:spPr>
        <p:txBody>
          <a:bodyPr>
            <a:normAutofit/>
          </a:bodyPr>
          <a:lstStyle/>
          <a:p>
            <a:r>
              <a:rPr lang="en-AU"/>
              <a:t>If you have any questions, please direct your questions to either:</a:t>
            </a:r>
          </a:p>
          <a:p>
            <a:pPr lvl="1">
              <a:buFont typeface="Arial" panose="020B0604020202020204" pitchFamily="34" charset="0"/>
              <a:buChar char="•"/>
            </a:pPr>
            <a:r>
              <a:rPr lang="en-AU">
                <a:solidFill>
                  <a:srgbClr val="1D1645"/>
                </a:solidFill>
                <a:hlinkClick r:id="rId3"/>
              </a:rPr>
              <a:t>hydrogen@planning.nsw.gov.au</a:t>
            </a:r>
            <a:r>
              <a:rPr lang="en-AU">
                <a:solidFill>
                  <a:srgbClr val="1D1645"/>
                </a:solidFill>
              </a:rPr>
              <a:t> for</a:t>
            </a:r>
            <a:r>
              <a:rPr lang="en-AU"/>
              <a:t> question regarding the initiative, the application guidelines or the assessment process</a:t>
            </a:r>
          </a:p>
          <a:p>
            <a:pPr lvl="1">
              <a:buFont typeface="Arial" panose="020B0604020202020204" pitchFamily="34" charset="0"/>
              <a:buChar char="•"/>
            </a:pPr>
            <a:r>
              <a:rPr lang="en-AU">
                <a:solidFill>
                  <a:srgbClr val="1D1645"/>
                </a:solidFill>
                <a:hlinkClick r:id="rId4"/>
              </a:rPr>
              <a:t>grantsinfo@delwp.vic.gov.au</a:t>
            </a:r>
            <a:r>
              <a:rPr lang="en-AU">
                <a:solidFill>
                  <a:srgbClr val="1D1645"/>
                </a:solidFill>
              </a:rPr>
              <a:t> for</a:t>
            </a:r>
            <a:r>
              <a:rPr lang="en-AU"/>
              <a:t> question regarding the online application portal or any difficulties with submission</a:t>
            </a:r>
          </a:p>
          <a:p>
            <a:pPr marL="361950" lvl="1" indent="0">
              <a:buNone/>
            </a:pPr>
            <a:r>
              <a:rPr lang="en-AU" sz="1200" i="1"/>
              <a:t>At our sole discretion and in accordance with probity procedures, we may choose to make questions and clarifications available to all applicants. This process will not release any Commercial-in-Confidence Information. Information provided in response to any question raised by a potential applicant may be uploaded onto the “frequently asked questions” webpage </a:t>
            </a:r>
          </a:p>
          <a:p>
            <a:r>
              <a:rPr lang="en-AU" sz="1800" b="1"/>
              <a:t>Initiative website: www.energy.vic.gov.au/grants/hume-hydrogen-highway</a:t>
            </a:r>
            <a:r>
              <a:rPr lang="en-AU" sz="1800"/>
              <a:t> </a:t>
            </a:r>
          </a:p>
          <a:p>
            <a:r>
              <a:rPr lang="en-AU" sz="1800"/>
              <a:t>NSW Government hydrogen webpage: www.energy.nsw.gov.au/hydrogen</a:t>
            </a:r>
          </a:p>
          <a:p>
            <a:r>
              <a:rPr lang="en-AU" sz="1800"/>
              <a:t>Victorian Government hydrogen webpage: www.energy.vic.gov.au/renewable-hydrogen</a:t>
            </a:r>
            <a:endParaRPr lang="en-AU"/>
          </a:p>
        </p:txBody>
      </p:sp>
      <p:sp>
        <p:nvSpPr>
          <p:cNvPr id="4" name="Slide Number Placeholder 3">
            <a:extLst>
              <a:ext uri="{FF2B5EF4-FFF2-40B4-BE49-F238E27FC236}">
                <a16:creationId xmlns:a16="http://schemas.microsoft.com/office/drawing/2014/main" id="{207D6305-4AA8-4DC5-A97C-EB0A83F70F9D}"/>
              </a:ext>
            </a:extLst>
          </p:cNvPr>
          <p:cNvSpPr>
            <a:spLocks noGrp="1"/>
          </p:cNvSpPr>
          <p:nvPr>
            <p:ph type="sldNum" sz="quarter" idx="12"/>
          </p:nvPr>
        </p:nvSpPr>
        <p:spPr/>
        <p:txBody>
          <a:bodyPr/>
          <a:lstStyle/>
          <a:p>
            <a:fld id="{E8B1CB76-8A02-4346-9F56-401C4A481C6E}" type="slidenum">
              <a:rPr lang="en-AU" smtClean="0"/>
              <a:pPr/>
              <a:t>35</a:t>
            </a:fld>
            <a:endParaRPr lang="en-AU"/>
          </a:p>
        </p:txBody>
      </p:sp>
      <p:grpSp>
        <p:nvGrpSpPr>
          <p:cNvPr id="5" name="Group 4">
            <a:extLst>
              <a:ext uri="{FF2B5EF4-FFF2-40B4-BE49-F238E27FC236}">
                <a16:creationId xmlns:a16="http://schemas.microsoft.com/office/drawing/2014/main" id="{50854B0C-C97B-4765-BC92-00748A1C1492}"/>
              </a:ext>
            </a:extLst>
          </p:cNvPr>
          <p:cNvGrpSpPr/>
          <p:nvPr/>
        </p:nvGrpSpPr>
        <p:grpSpPr>
          <a:xfrm>
            <a:off x="1041074" y="6085354"/>
            <a:ext cx="1949764" cy="654213"/>
            <a:chOff x="1041074" y="6085354"/>
            <a:chExt cx="1949764" cy="654213"/>
          </a:xfrm>
        </p:grpSpPr>
        <p:pic>
          <p:nvPicPr>
            <p:cNvPr id="6" name="Picture 5">
              <a:extLst>
                <a:ext uri="{FF2B5EF4-FFF2-40B4-BE49-F238E27FC236}">
                  <a16:creationId xmlns:a16="http://schemas.microsoft.com/office/drawing/2014/main" id="{FCFD7528-3DDD-4005-B583-DEB062CEDE3E}"/>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838313" y="6085354"/>
              <a:ext cx="1152525" cy="654050"/>
            </a:xfrm>
            <a:prstGeom prst="rect">
              <a:avLst/>
            </a:prstGeom>
          </p:spPr>
        </p:pic>
        <p:pic>
          <p:nvPicPr>
            <p:cNvPr id="7" name="Picture 6">
              <a:extLst>
                <a:ext uri="{FF2B5EF4-FFF2-40B4-BE49-F238E27FC236}">
                  <a16:creationId xmlns:a16="http://schemas.microsoft.com/office/drawing/2014/main" id="{736FEC6F-DAD8-4661-AA9B-6EF38AA70C1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41074" y="6091867"/>
              <a:ext cx="609900" cy="647700"/>
            </a:xfrm>
            <a:prstGeom prst="rect">
              <a:avLst/>
            </a:prstGeom>
          </p:spPr>
        </p:pic>
      </p:grpSp>
    </p:spTree>
    <p:extLst>
      <p:ext uri="{BB962C8B-B14F-4D97-AF65-F5344CB8AC3E}">
        <p14:creationId xmlns:p14="http://schemas.microsoft.com/office/powerpoint/2010/main" val="2536279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D164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4FA9A-7B22-47F7-B71E-27921B7F51AC}"/>
              </a:ext>
            </a:extLst>
          </p:cNvPr>
          <p:cNvSpPr>
            <a:spLocks noGrp="1"/>
          </p:cNvSpPr>
          <p:nvPr>
            <p:ph type="title"/>
          </p:nvPr>
        </p:nvSpPr>
        <p:spPr/>
        <p:txBody>
          <a:bodyPr>
            <a:normAutofit/>
          </a:bodyPr>
          <a:lstStyle/>
          <a:p>
            <a:r>
              <a:rPr lang="en-AU" sz="4000" dirty="0">
                <a:solidFill>
                  <a:schemeClr val="bg1"/>
                </a:solidFill>
              </a:rPr>
              <a:t>Australian Renewable Energy Agency (ARENA)</a:t>
            </a:r>
          </a:p>
        </p:txBody>
      </p:sp>
      <p:sp>
        <p:nvSpPr>
          <p:cNvPr id="3" name="Text Placeholder 2">
            <a:extLst>
              <a:ext uri="{FF2B5EF4-FFF2-40B4-BE49-F238E27FC236}">
                <a16:creationId xmlns:a16="http://schemas.microsoft.com/office/drawing/2014/main" id="{D2B91D45-73F7-40E9-B8A6-C66A22CEC403}"/>
              </a:ext>
            </a:extLst>
          </p:cNvPr>
          <p:cNvSpPr>
            <a:spLocks noGrp="1"/>
          </p:cNvSpPr>
          <p:nvPr>
            <p:ph type="body" idx="1"/>
          </p:nvPr>
        </p:nvSpPr>
        <p:spPr/>
        <p:txBody>
          <a:bodyPr>
            <a:normAutofit/>
          </a:bodyPr>
          <a:lstStyle/>
          <a:p>
            <a:r>
              <a:rPr lang="en-AU" sz="2000" i="1" dirty="0">
                <a:solidFill>
                  <a:schemeClr val="bg1"/>
                </a:solidFill>
              </a:rPr>
              <a:t>Alexandra McIntosh - Director | Business Development &amp; Transactions</a:t>
            </a:r>
          </a:p>
          <a:p>
            <a:endParaRPr lang="en-AU" sz="1800" i="1" dirty="0">
              <a:solidFill>
                <a:schemeClr val="bg1"/>
              </a:solidFill>
            </a:endParaRPr>
          </a:p>
        </p:txBody>
      </p:sp>
      <p:sp>
        <p:nvSpPr>
          <p:cNvPr id="4" name="Slide Number Placeholder 3">
            <a:extLst>
              <a:ext uri="{FF2B5EF4-FFF2-40B4-BE49-F238E27FC236}">
                <a16:creationId xmlns:a16="http://schemas.microsoft.com/office/drawing/2014/main" id="{8BE4EF18-BDD8-4655-AC5C-B2E0D0F5A274}"/>
              </a:ext>
            </a:extLst>
          </p:cNvPr>
          <p:cNvSpPr>
            <a:spLocks noGrp="1"/>
          </p:cNvSpPr>
          <p:nvPr>
            <p:ph type="sldNum" sz="quarter" idx="12"/>
          </p:nvPr>
        </p:nvSpPr>
        <p:spPr/>
        <p:txBody>
          <a:bodyPr/>
          <a:lstStyle/>
          <a:p>
            <a:fld id="{78239E65-DE36-4953-BE70-0C1D3A3E47A9}" type="slidenum">
              <a:rPr lang="en-AU" smtClean="0"/>
              <a:t>36</a:t>
            </a:fld>
            <a:endParaRPr lang="en-AU"/>
          </a:p>
        </p:txBody>
      </p:sp>
      <p:sp>
        <p:nvSpPr>
          <p:cNvPr id="10" name="TextBox 9">
            <a:extLst>
              <a:ext uri="{FF2B5EF4-FFF2-40B4-BE49-F238E27FC236}">
                <a16:creationId xmlns:a16="http://schemas.microsoft.com/office/drawing/2014/main" id="{24EC1540-FB27-423E-9BD2-62613AB6CD69}"/>
              </a:ext>
            </a:extLst>
          </p:cNvPr>
          <p:cNvSpPr txBox="1"/>
          <p:nvPr>
            <p:extLst>
              <p:ext uri="{1162E1C5-73C7-4A58-AE30-91384D911F3F}">
                <p184:classification xmlns:p184="http://schemas.microsoft.com/office/powerpoint/2018/4/main" val="ftr"/>
              </p:ext>
            </p:extLst>
          </p:nvPr>
        </p:nvSpPr>
        <p:spPr>
          <a:xfrm>
            <a:off x="5522087" y="6675120"/>
            <a:ext cx="1182688" cy="182880"/>
          </a:xfrm>
          <a:prstGeom prst="rect">
            <a:avLst/>
          </a:prstGeom>
        </p:spPr>
        <p:txBody>
          <a:bodyPr horzOverflow="overflow" lIns="0" tIns="0" rIns="0" bIns="0">
            <a:spAutoFit/>
          </a:bodyPr>
          <a:lstStyle/>
          <a:p>
            <a:pPr algn="l"/>
            <a:r>
              <a:rPr lang="en-US" sz="1200">
                <a:solidFill>
                  <a:schemeClr val="bg1"/>
                </a:solidFill>
                <a:latin typeface="Calibri" panose="020F0502020204030204" pitchFamily="34" charset="0"/>
                <a:cs typeface="Calibri" panose="020F0502020204030204" pitchFamily="34" charset="0"/>
              </a:rPr>
              <a:t>OFFICIAL-Sensitive</a:t>
            </a:r>
          </a:p>
        </p:txBody>
      </p:sp>
      <p:sp>
        <p:nvSpPr>
          <p:cNvPr id="11" name="TextBox 10">
            <a:extLst>
              <a:ext uri="{FF2B5EF4-FFF2-40B4-BE49-F238E27FC236}">
                <a16:creationId xmlns:a16="http://schemas.microsoft.com/office/drawing/2014/main" id="{7EDF0D3A-E9F8-48FF-8059-B8FA83B97056}"/>
              </a:ext>
            </a:extLst>
          </p:cNvPr>
          <p:cNvSpPr txBox="1"/>
          <p:nvPr/>
        </p:nvSpPr>
        <p:spPr>
          <a:xfrm>
            <a:off x="6916153" y="5858817"/>
            <a:ext cx="5275847" cy="461665"/>
          </a:xfrm>
          <a:prstGeom prst="rect">
            <a:avLst/>
          </a:prstGeom>
          <a:noFill/>
        </p:spPr>
        <p:txBody>
          <a:bodyPr wrap="square" rtlCol="0">
            <a:spAutoFit/>
          </a:bodyPr>
          <a:lstStyle/>
          <a:p>
            <a:r>
              <a:rPr lang="en-AU" sz="1200">
                <a:solidFill>
                  <a:schemeClr val="bg1"/>
                </a:solidFill>
                <a:latin typeface="Arial" panose="020B0604020202020204" pitchFamily="34" charset="0"/>
                <a:cs typeface="Arial" panose="020B0604020202020204" pitchFamily="34" charset="0"/>
              </a:rPr>
              <a:t>NSW Office of Energy and Climate Change within NSW Treasury (OECC)</a:t>
            </a:r>
          </a:p>
          <a:p>
            <a:r>
              <a:rPr lang="en-AU" sz="1200">
                <a:solidFill>
                  <a:schemeClr val="bg1"/>
                </a:solidFill>
                <a:latin typeface="Arial" panose="020B0604020202020204" pitchFamily="34" charset="0"/>
                <a:cs typeface="Arial" panose="020B0604020202020204" pitchFamily="34" charset="0"/>
              </a:rPr>
              <a:t>Victorian Department of Environment, Land, Water and Planning (DELWP)</a:t>
            </a:r>
          </a:p>
        </p:txBody>
      </p:sp>
      <p:pic>
        <p:nvPicPr>
          <p:cNvPr id="12" name="Picture 2" descr="NSW Government logo white | Enrich Education">
            <a:extLst>
              <a:ext uri="{FF2B5EF4-FFF2-40B4-BE49-F238E27FC236}">
                <a16:creationId xmlns:a16="http://schemas.microsoft.com/office/drawing/2014/main" id="{21DC1FD2-6F07-42C8-ACC6-D564D55E35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049" y="5766616"/>
            <a:ext cx="599514" cy="6476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Victoria State Gov logo white - Back to Back Theatre">
            <a:extLst>
              <a:ext uri="{FF2B5EF4-FFF2-40B4-BE49-F238E27FC236}">
                <a16:creationId xmlns:a16="http://schemas.microsoft.com/office/drawing/2014/main" id="{471426ED-8781-4771-9BD1-41EF7EC209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7876" y="5789088"/>
            <a:ext cx="1060434" cy="60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492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g13da54afa7c_0_0"/>
          <p:cNvPicPr preferRelativeResize="0"/>
          <p:nvPr/>
        </p:nvPicPr>
        <p:blipFill rotWithShape="1">
          <a:blip r:embed="rId3">
            <a:alphaModFix/>
          </a:blip>
          <a:srcRect t="4329" r="8667" b="4338"/>
          <a:stretch/>
        </p:blipFill>
        <p:spPr>
          <a:xfrm>
            <a:off x="1" y="1"/>
            <a:ext cx="12192004" cy="6857999"/>
          </a:xfrm>
          <a:prstGeom prst="rect">
            <a:avLst/>
          </a:prstGeom>
          <a:noFill/>
          <a:ln>
            <a:noFill/>
          </a:ln>
        </p:spPr>
      </p:pic>
      <p:sp>
        <p:nvSpPr>
          <p:cNvPr id="111" name="Google Shape;111;g13da54afa7c_0_0"/>
          <p:cNvSpPr/>
          <p:nvPr/>
        </p:nvSpPr>
        <p:spPr>
          <a:xfrm>
            <a:off x="7420933" y="3675500"/>
            <a:ext cx="4767600" cy="979200"/>
          </a:xfrm>
          <a:prstGeom prst="rect">
            <a:avLst/>
          </a:prstGeom>
          <a:noFill/>
          <a:ln>
            <a:noFill/>
          </a:ln>
        </p:spPr>
        <p:txBody>
          <a:bodyPr spcFirstLastPara="1" wrap="square" lIns="121900" tIns="121900" rIns="121900" bIns="121900" anchor="ctr" anchorCtr="0">
            <a:noAutofit/>
          </a:bodyPr>
          <a:lstStyle/>
          <a:p>
            <a:endParaRPr sz="2400"/>
          </a:p>
        </p:txBody>
      </p:sp>
      <p:sp>
        <p:nvSpPr>
          <p:cNvPr id="112" name="Google Shape;112;g13da54afa7c_0_0"/>
          <p:cNvSpPr/>
          <p:nvPr/>
        </p:nvSpPr>
        <p:spPr>
          <a:xfrm>
            <a:off x="0" y="0"/>
            <a:ext cx="12188400" cy="6858000"/>
          </a:xfrm>
          <a:prstGeom prst="rect">
            <a:avLst/>
          </a:prstGeom>
          <a:solidFill>
            <a:srgbClr val="00202E">
              <a:alpha val="27480"/>
            </a:srgbClr>
          </a:solidFill>
          <a:ln>
            <a:noFill/>
          </a:ln>
        </p:spPr>
        <p:txBody>
          <a:bodyPr spcFirstLastPara="1" wrap="square" lIns="121900" tIns="121900" rIns="121900" bIns="121900" anchor="ctr" anchorCtr="0">
            <a:noAutofit/>
          </a:bodyPr>
          <a:lstStyle/>
          <a:p>
            <a:endParaRPr sz="2400"/>
          </a:p>
        </p:txBody>
      </p:sp>
      <p:sp>
        <p:nvSpPr>
          <p:cNvPr id="113" name="Google Shape;113;g13da54afa7c_0_0"/>
          <p:cNvSpPr txBox="1">
            <a:spLocks noGrp="1"/>
          </p:cNvSpPr>
          <p:nvPr>
            <p:ph type="subTitle" idx="1"/>
          </p:nvPr>
        </p:nvSpPr>
        <p:spPr>
          <a:xfrm>
            <a:off x="5143500" y="3180033"/>
            <a:ext cx="6412400" cy="784800"/>
          </a:xfrm>
          <a:prstGeom prst="rect">
            <a:avLst/>
          </a:prstGeom>
        </p:spPr>
        <p:txBody>
          <a:bodyPr spcFirstLastPara="1" vert="horz" wrap="square" lIns="0" tIns="0" rIns="0" bIns="0" rtlCol="0" anchor="t" anchorCtr="0">
            <a:noAutofit/>
          </a:bodyPr>
          <a:lstStyle/>
          <a:p>
            <a:pPr marL="0" indent="0"/>
            <a:r>
              <a:rPr lang="en-GB" sz="2533">
                <a:solidFill>
                  <a:srgbClr val="FFFFFF"/>
                </a:solidFill>
              </a:rPr>
              <a:t>Alex McIntosh </a:t>
            </a:r>
            <a:br>
              <a:rPr lang="en-GB" sz="2533">
                <a:solidFill>
                  <a:srgbClr val="FFFFFF"/>
                </a:solidFill>
              </a:rPr>
            </a:br>
            <a:r>
              <a:rPr lang="en-GB" sz="2533">
                <a:solidFill>
                  <a:srgbClr val="FFFFFF"/>
                </a:solidFill>
              </a:rPr>
              <a:t>Director, Business Development </a:t>
            </a:r>
            <a:br>
              <a:rPr lang="en-GB" sz="2533">
                <a:solidFill>
                  <a:srgbClr val="FFFFFF"/>
                </a:solidFill>
              </a:rPr>
            </a:br>
            <a:r>
              <a:rPr lang="en-GB" sz="2533">
                <a:solidFill>
                  <a:srgbClr val="FFFFFF"/>
                </a:solidFill>
              </a:rPr>
              <a:t>and Transactions</a:t>
            </a:r>
            <a:endParaRPr sz="2533">
              <a:solidFill>
                <a:srgbClr val="FFFFFF"/>
              </a:solidFill>
            </a:endParaRPr>
          </a:p>
          <a:p>
            <a:pPr marL="0" indent="0"/>
            <a:r>
              <a:rPr lang="en-GB" sz="2533">
                <a:solidFill>
                  <a:srgbClr val="FFFFFF"/>
                </a:solidFill>
              </a:rPr>
              <a:t>ARENA</a:t>
            </a:r>
            <a:endParaRPr sz="2533">
              <a:solidFill>
                <a:srgbClr val="FFFFFF"/>
              </a:solidFill>
            </a:endParaRPr>
          </a:p>
        </p:txBody>
      </p:sp>
      <p:cxnSp>
        <p:nvCxnSpPr>
          <p:cNvPr id="114" name="Google Shape;114;g13da54afa7c_0_0"/>
          <p:cNvCxnSpPr/>
          <p:nvPr/>
        </p:nvCxnSpPr>
        <p:spPr>
          <a:xfrm>
            <a:off x="9488333" y="3007484"/>
            <a:ext cx="2054800" cy="0"/>
          </a:xfrm>
          <a:prstGeom prst="straightConnector1">
            <a:avLst/>
          </a:prstGeom>
          <a:noFill/>
          <a:ln w="9525" cap="flat" cmpd="sng">
            <a:solidFill>
              <a:schemeClr val="lt1"/>
            </a:solidFill>
            <a:prstDash val="solid"/>
            <a:round/>
            <a:headEnd type="none" w="med" len="med"/>
            <a:tailEnd type="none" w="med" len="med"/>
          </a:ln>
        </p:spPr>
      </p:cxnSp>
      <p:sp>
        <p:nvSpPr>
          <p:cNvPr id="115" name="Google Shape;115;g13da54afa7c_0_0"/>
          <p:cNvSpPr txBox="1">
            <a:spLocks noGrp="1"/>
          </p:cNvSpPr>
          <p:nvPr>
            <p:ph type="title"/>
          </p:nvPr>
        </p:nvSpPr>
        <p:spPr>
          <a:xfrm>
            <a:off x="3863133" y="2082567"/>
            <a:ext cx="7680000" cy="654000"/>
          </a:xfrm>
          <a:prstGeom prst="rect">
            <a:avLst/>
          </a:prstGeom>
          <a:noFill/>
        </p:spPr>
        <p:txBody>
          <a:bodyPr spcFirstLastPara="1" vert="horz" wrap="square" lIns="0" tIns="0" rIns="0" bIns="0" rtlCol="0" anchor="b" anchorCtr="0">
            <a:noAutofit/>
          </a:bodyPr>
          <a:lstStyle/>
          <a:p>
            <a:pPr>
              <a:lnSpc>
                <a:spcPct val="115000"/>
              </a:lnSpc>
            </a:pPr>
            <a:endParaRPr sz="3200">
              <a:solidFill>
                <a:srgbClr val="FFFFFF"/>
              </a:solidFill>
            </a:endParaRPr>
          </a:p>
          <a:p>
            <a:pPr>
              <a:lnSpc>
                <a:spcPct val="115000"/>
              </a:lnSpc>
            </a:pPr>
            <a:endParaRPr sz="3200"/>
          </a:p>
          <a:p>
            <a:pPr>
              <a:lnSpc>
                <a:spcPct val="115000"/>
              </a:lnSpc>
            </a:pPr>
            <a:endParaRPr sz="3200"/>
          </a:p>
          <a:p>
            <a:pPr>
              <a:lnSpc>
                <a:spcPct val="115000"/>
              </a:lnSpc>
            </a:pPr>
            <a:r>
              <a:rPr lang="en-GB" sz="3867"/>
              <a:t>Hydrogen Transport</a:t>
            </a:r>
            <a:endParaRPr sz="3867">
              <a:solidFill>
                <a:srgbClr val="FFFFFF"/>
              </a:solidFill>
            </a:endParaRPr>
          </a:p>
        </p:txBody>
      </p:sp>
      <p:pic>
        <p:nvPicPr>
          <p:cNvPr id="116" name="Google Shape;116;g13da54afa7c_0_0"/>
          <p:cNvPicPr preferRelativeResize="0"/>
          <p:nvPr/>
        </p:nvPicPr>
        <p:blipFill rotWithShape="1">
          <a:blip r:embed="rId4">
            <a:alphaModFix/>
          </a:blip>
          <a:srcRect r="40712"/>
          <a:stretch/>
        </p:blipFill>
        <p:spPr>
          <a:xfrm>
            <a:off x="108900" y="5988701"/>
            <a:ext cx="2222499" cy="703767"/>
          </a:xfrm>
          <a:prstGeom prst="rect">
            <a:avLst/>
          </a:prstGeom>
          <a:noFill/>
          <a:ln>
            <a:noFill/>
          </a:ln>
        </p:spPr>
      </p:pic>
      <p:pic>
        <p:nvPicPr>
          <p:cNvPr id="117" name="Google Shape;117;g13da54afa7c_0_0"/>
          <p:cNvPicPr preferRelativeResize="0"/>
          <p:nvPr/>
        </p:nvPicPr>
        <p:blipFill rotWithShape="1">
          <a:blip r:embed="rId4">
            <a:alphaModFix/>
          </a:blip>
          <a:srcRect l="59432" r="1322"/>
          <a:stretch/>
        </p:blipFill>
        <p:spPr>
          <a:xfrm>
            <a:off x="10498633" y="5988701"/>
            <a:ext cx="1471100" cy="70376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3e32ad015c_0_0"/>
          <p:cNvSpPr txBox="1">
            <a:spLocks noGrp="1"/>
          </p:cNvSpPr>
          <p:nvPr>
            <p:ph type="body" idx="4294967295"/>
          </p:nvPr>
        </p:nvSpPr>
        <p:spPr>
          <a:xfrm>
            <a:off x="5519267" y="2298167"/>
            <a:ext cx="6377600" cy="3816400"/>
          </a:xfrm>
          <a:prstGeom prst="rect">
            <a:avLst/>
          </a:prstGeom>
        </p:spPr>
        <p:txBody>
          <a:bodyPr spcFirstLastPara="1" vert="horz" wrap="square" lIns="0" tIns="0" rIns="0" bIns="0" rtlCol="0" anchor="t" anchorCtr="0">
            <a:noAutofit/>
          </a:bodyPr>
          <a:lstStyle/>
          <a:p>
            <a:pPr marL="609585" indent="-440256">
              <a:spcBef>
                <a:spcPts val="0"/>
              </a:spcBef>
              <a:buClr>
                <a:schemeClr val="dk2"/>
              </a:buClr>
              <a:buSzPts val="1600"/>
              <a:buAutoNum type="arabicPeriod"/>
            </a:pPr>
            <a:r>
              <a:rPr lang="en-GB" sz="2133">
                <a:solidFill>
                  <a:schemeClr val="dk2"/>
                </a:solidFill>
              </a:rPr>
              <a:t>Reduce the cost of hydrogen produced from renewable energy</a:t>
            </a:r>
            <a:br>
              <a:rPr lang="en-GB" sz="2133">
                <a:solidFill>
                  <a:schemeClr val="dk2"/>
                </a:solidFill>
              </a:rPr>
            </a:br>
            <a:endParaRPr sz="2133">
              <a:solidFill>
                <a:schemeClr val="dk2"/>
              </a:solidFill>
            </a:endParaRPr>
          </a:p>
          <a:p>
            <a:pPr marL="609585" indent="-440256">
              <a:spcBef>
                <a:spcPts val="0"/>
              </a:spcBef>
              <a:buClr>
                <a:schemeClr val="dk2"/>
              </a:buClr>
              <a:buSzPts val="1600"/>
              <a:buAutoNum type="arabicPeriod"/>
            </a:pPr>
            <a:r>
              <a:rPr lang="en-GB" sz="2133">
                <a:solidFill>
                  <a:schemeClr val="dk2"/>
                </a:solidFill>
              </a:rPr>
              <a:t>Research and development to demonstrate technologies that address technical challenges along the rest of the hydrogen value chain</a:t>
            </a:r>
            <a:br>
              <a:rPr lang="en-GB" sz="2133">
                <a:solidFill>
                  <a:schemeClr val="dk2"/>
                </a:solidFill>
              </a:rPr>
            </a:br>
            <a:endParaRPr sz="2133">
              <a:solidFill>
                <a:schemeClr val="dk2"/>
              </a:solidFill>
            </a:endParaRPr>
          </a:p>
          <a:p>
            <a:pPr marL="609585" indent="-440256">
              <a:spcBef>
                <a:spcPts val="0"/>
              </a:spcBef>
              <a:buClr>
                <a:schemeClr val="dk2"/>
              </a:buClr>
              <a:buSzPts val="1600"/>
              <a:buAutoNum type="arabicPeriod"/>
            </a:pPr>
            <a:r>
              <a:rPr lang="en-GB" sz="2133">
                <a:solidFill>
                  <a:schemeClr val="dk2"/>
                </a:solidFill>
              </a:rPr>
              <a:t>Prove the technical feasibility and commercial viability of hydrogen use cases </a:t>
            </a:r>
            <a:endParaRPr sz="2133">
              <a:solidFill>
                <a:srgbClr val="595959"/>
              </a:solidFill>
            </a:endParaRPr>
          </a:p>
          <a:p>
            <a:pPr marL="546086" indent="-546086">
              <a:spcBef>
                <a:spcPts val="0"/>
              </a:spcBef>
              <a:buNone/>
            </a:pPr>
            <a:endParaRPr sz="2133">
              <a:solidFill>
                <a:srgbClr val="595959"/>
              </a:solidFill>
            </a:endParaRPr>
          </a:p>
          <a:p>
            <a:pPr marL="546086" indent="-546086">
              <a:spcBef>
                <a:spcPts val="0"/>
              </a:spcBef>
              <a:buNone/>
            </a:pPr>
            <a:endParaRPr sz="2133">
              <a:solidFill>
                <a:srgbClr val="595959"/>
              </a:solidFill>
            </a:endParaRPr>
          </a:p>
          <a:p>
            <a:pPr marL="546086" indent="-546086">
              <a:spcBef>
                <a:spcPts val="0"/>
              </a:spcBef>
              <a:buNone/>
            </a:pPr>
            <a:endParaRPr sz="2133">
              <a:solidFill>
                <a:srgbClr val="395561"/>
              </a:solidFill>
            </a:endParaRPr>
          </a:p>
        </p:txBody>
      </p:sp>
      <p:sp>
        <p:nvSpPr>
          <p:cNvPr id="138" name="Google Shape;138;g13e32ad015c_0_0"/>
          <p:cNvSpPr txBox="1">
            <a:spLocks noGrp="1"/>
          </p:cNvSpPr>
          <p:nvPr>
            <p:ph type="title" idx="4294967295"/>
          </p:nvPr>
        </p:nvSpPr>
        <p:spPr>
          <a:xfrm>
            <a:off x="5519267" y="1132000"/>
            <a:ext cx="6641600" cy="720000"/>
          </a:xfrm>
          <a:prstGeom prst="rect">
            <a:avLst/>
          </a:prstGeom>
        </p:spPr>
        <p:txBody>
          <a:bodyPr spcFirstLastPara="1" vert="horz" wrap="square" lIns="0" tIns="0" rIns="0" bIns="0" rtlCol="0" anchor="ctr" anchorCtr="0">
            <a:noAutofit/>
          </a:bodyPr>
          <a:lstStyle/>
          <a:p>
            <a:pPr>
              <a:spcBef>
                <a:spcPts val="0"/>
              </a:spcBef>
            </a:pPr>
            <a:r>
              <a:rPr lang="en-GB" sz="4533">
                <a:solidFill>
                  <a:srgbClr val="595959"/>
                </a:solidFill>
              </a:rPr>
              <a:t>Our Focus</a:t>
            </a:r>
            <a:endParaRPr sz="4533">
              <a:solidFill>
                <a:srgbClr val="595959"/>
              </a:solidFill>
            </a:endParaRPr>
          </a:p>
        </p:txBody>
      </p:sp>
      <p:cxnSp>
        <p:nvCxnSpPr>
          <p:cNvPr id="139" name="Google Shape;139;g13e32ad015c_0_0"/>
          <p:cNvCxnSpPr/>
          <p:nvPr/>
        </p:nvCxnSpPr>
        <p:spPr>
          <a:xfrm>
            <a:off x="5584967" y="2042467"/>
            <a:ext cx="6312000" cy="0"/>
          </a:xfrm>
          <a:prstGeom prst="straightConnector1">
            <a:avLst/>
          </a:prstGeom>
          <a:noFill/>
          <a:ln w="19050" cap="flat" cmpd="sng">
            <a:solidFill>
              <a:srgbClr val="F58020"/>
            </a:solidFill>
            <a:prstDash val="solid"/>
            <a:round/>
            <a:headEnd type="none" w="med" len="med"/>
            <a:tailEnd type="none" w="med" len="med"/>
          </a:ln>
        </p:spPr>
      </p:cxnSp>
      <p:pic>
        <p:nvPicPr>
          <p:cNvPr id="140" name="Google Shape;140;g13e32ad015c_0_0"/>
          <p:cNvPicPr preferRelativeResize="0"/>
          <p:nvPr/>
        </p:nvPicPr>
        <p:blipFill>
          <a:blip r:embed="rId3">
            <a:alphaModFix/>
          </a:blip>
          <a:stretch>
            <a:fillRect/>
          </a:stretch>
        </p:blipFill>
        <p:spPr>
          <a:xfrm>
            <a:off x="1" y="1"/>
            <a:ext cx="5120375" cy="6857999"/>
          </a:xfrm>
          <a:prstGeom prst="rect">
            <a:avLst/>
          </a:prstGeom>
          <a:noFill/>
          <a:ln>
            <a:noFill/>
          </a:ln>
        </p:spPr>
      </p:pic>
      <p:pic>
        <p:nvPicPr>
          <p:cNvPr id="141" name="Google Shape;141;g13e32ad015c_0_0"/>
          <p:cNvPicPr preferRelativeResize="0"/>
          <p:nvPr/>
        </p:nvPicPr>
        <p:blipFill>
          <a:blip r:embed="rId4">
            <a:alphaModFix/>
          </a:blip>
          <a:stretch>
            <a:fillRect/>
          </a:stretch>
        </p:blipFill>
        <p:spPr>
          <a:xfrm>
            <a:off x="104467" y="6224334"/>
            <a:ext cx="1716968" cy="53956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3e32ad015c_0_101"/>
          <p:cNvSpPr txBox="1">
            <a:spLocks noGrp="1"/>
          </p:cNvSpPr>
          <p:nvPr>
            <p:ph type="title"/>
          </p:nvPr>
        </p:nvSpPr>
        <p:spPr>
          <a:xfrm>
            <a:off x="640900" y="517000"/>
            <a:ext cx="11040000" cy="720000"/>
          </a:xfrm>
          <a:prstGeom prst="rect">
            <a:avLst/>
          </a:prstGeom>
        </p:spPr>
        <p:txBody>
          <a:bodyPr spcFirstLastPara="1" vert="horz" wrap="square" lIns="0" tIns="0" rIns="0" bIns="0" rtlCol="0" anchor="ctr" anchorCtr="0">
            <a:noAutofit/>
          </a:bodyPr>
          <a:lstStyle/>
          <a:p>
            <a:r>
              <a:rPr lang="en-GB" sz="2933"/>
              <a:t>ARENA’s hydrogen transport portfolio to date </a:t>
            </a:r>
            <a:endParaRPr sz="2933"/>
          </a:p>
        </p:txBody>
      </p:sp>
      <p:pic>
        <p:nvPicPr>
          <p:cNvPr id="158" name="Google Shape;158;g13e32ad015c_0_101"/>
          <p:cNvPicPr preferRelativeResize="0"/>
          <p:nvPr/>
        </p:nvPicPr>
        <p:blipFill>
          <a:blip r:embed="rId3">
            <a:alphaModFix/>
          </a:blip>
          <a:stretch>
            <a:fillRect/>
          </a:stretch>
        </p:blipFill>
        <p:spPr>
          <a:xfrm>
            <a:off x="203200" y="2156801"/>
            <a:ext cx="11785603" cy="2862217"/>
          </a:xfrm>
          <a:prstGeom prst="rect">
            <a:avLst/>
          </a:prstGeom>
          <a:noFill/>
          <a:ln>
            <a:noFill/>
          </a:ln>
        </p:spPr>
      </p:pic>
      <p:sp>
        <p:nvSpPr>
          <p:cNvPr id="159" name="Google Shape;159;g13e32ad015c_0_101"/>
          <p:cNvSpPr txBox="1"/>
          <p:nvPr/>
        </p:nvSpPr>
        <p:spPr>
          <a:xfrm>
            <a:off x="0" y="1515534"/>
            <a:ext cx="3019600" cy="625837"/>
          </a:xfrm>
          <a:prstGeom prst="rect">
            <a:avLst/>
          </a:prstGeom>
          <a:noFill/>
          <a:ln>
            <a:noFill/>
          </a:ln>
        </p:spPr>
        <p:txBody>
          <a:bodyPr spcFirstLastPara="1" wrap="square" lIns="121900" tIns="121900" rIns="121900" bIns="121900" anchor="t" anchorCtr="0">
            <a:spAutoFit/>
          </a:bodyPr>
          <a:lstStyle/>
          <a:p>
            <a:pPr algn="ctr"/>
            <a:r>
              <a:rPr lang="en-GB" sz="2467" b="1">
                <a:solidFill>
                  <a:srgbClr val="2C444F"/>
                </a:solidFill>
              </a:rPr>
              <a:t>Toyota</a:t>
            </a:r>
            <a:endParaRPr sz="2467">
              <a:solidFill>
                <a:srgbClr val="2C444F"/>
              </a:solidFill>
            </a:endParaRPr>
          </a:p>
        </p:txBody>
      </p:sp>
      <p:sp>
        <p:nvSpPr>
          <p:cNvPr id="160" name="Google Shape;160;g13e32ad015c_0_101"/>
          <p:cNvSpPr txBox="1"/>
          <p:nvPr/>
        </p:nvSpPr>
        <p:spPr>
          <a:xfrm>
            <a:off x="3594667" y="1515534"/>
            <a:ext cx="2131600" cy="995168"/>
          </a:xfrm>
          <a:prstGeom prst="rect">
            <a:avLst/>
          </a:prstGeom>
          <a:noFill/>
          <a:ln>
            <a:noFill/>
          </a:ln>
        </p:spPr>
        <p:txBody>
          <a:bodyPr spcFirstLastPara="1" wrap="square" lIns="121900" tIns="121900" rIns="121900" bIns="121900" anchor="t" anchorCtr="0">
            <a:spAutoFit/>
          </a:bodyPr>
          <a:lstStyle/>
          <a:p>
            <a:pPr algn="ctr"/>
            <a:r>
              <a:rPr lang="en-GB" sz="2467" b="1">
                <a:solidFill>
                  <a:srgbClr val="2C444F"/>
                </a:solidFill>
              </a:rPr>
              <a:t>BOC</a:t>
            </a:r>
            <a:br>
              <a:rPr lang="en-GB" sz="1267">
                <a:solidFill>
                  <a:schemeClr val="dk1"/>
                </a:solidFill>
              </a:rPr>
            </a:br>
            <a:endParaRPr sz="2400"/>
          </a:p>
        </p:txBody>
      </p:sp>
      <p:sp>
        <p:nvSpPr>
          <p:cNvPr id="161" name="Google Shape;161;g13e32ad015c_0_101"/>
          <p:cNvSpPr txBox="1"/>
          <p:nvPr/>
        </p:nvSpPr>
        <p:spPr>
          <a:xfrm>
            <a:off x="6534833" y="1561734"/>
            <a:ext cx="2239600" cy="820633"/>
          </a:xfrm>
          <a:prstGeom prst="rect">
            <a:avLst/>
          </a:prstGeom>
          <a:noFill/>
          <a:ln>
            <a:noFill/>
          </a:ln>
        </p:spPr>
        <p:txBody>
          <a:bodyPr spcFirstLastPara="1" wrap="square" lIns="121900" tIns="121900" rIns="121900" bIns="121900" anchor="t" anchorCtr="0">
            <a:spAutoFit/>
          </a:bodyPr>
          <a:lstStyle/>
          <a:p>
            <a:pPr algn="ctr"/>
            <a:r>
              <a:rPr lang="en-GB" sz="2333" b="1">
                <a:solidFill>
                  <a:srgbClr val="2C444F"/>
                </a:solidFill>
              </a:rPr>
              <a:t>Ark Energy</a:t>
            </a:r>
            <a:endParaRPr sz="2333" b="1">
              <a:solidFill>
                <a:srgbClr val="2C444F"/>
              </a:solidFill>
            </a:endParaRPr>
          </a:p>
          <a:p>
            <a:pPr algn="ctr"/>
            <a:endParaRPr sz="1400">
              <a:solidFill>
                <a:schemeClr val="dk1"/>
              </a:solidFill>
            </a:endParaRPr>
          </a:p>
        </p:txBody>
      </p:sp>
      <p:sp>
        <p:nvSpPr>
          <p:cNvPr id="162" name="Google Shape;162;g13e32ad015c_0_101"/>
          <p:cNvSpPr txBox="1"/>
          <p:nvPr/>
        </p:nvSpPr>
        <p:spPr>
          <a:xfrm>
            <a:off x="8606267" y="1515534"/>
            <a:ext cx="4000000" cy="995168"/>
          </a:xfrm>
          <a:prstGeom prst="rect">
            <a:avLst/>
          </a:prstGeom>
          <a:noFill/>
          <a:ln>
            <a:noFill/>
          </a:ln>
        </p:spPr>
        <p:txBody>
          <a:bodyPr spcFirstLastPara="1" wrap="square" lIns="121900" tIns="121900" rIns="121900" bIns="121900" anchor="t" anchorCtr="0">
            <a:spAutoFit/>
          </a:bodyPr>
          <a:lstStyle/>
          <a:p>
            <a:pPr algn="ctr"/>
            <a:r>
              <a:rPr lang="en-GB" sz="2467" b="1">
                <a:solidFill>
                  <a:srgbClr val="2C444F"/>
                </a:solidFill>
              </a:rPr>
              <a:t>Viva Energy</a:t>
            </a:r>
            <a:endParaRPr sz="2467" b="1">
              <a:solidFill>
                <a:srgbClr val="2C444F"/>
              </a:solidFill>
            </a:endParaRPr>
          </a:p>
          <a:p>
            <a:pPr algn="ctr"/>
            <a:endParaRPr sz="24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D164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4FA9A-7B22-47F7-B71E-27921B7F51AC}"/>
              </a:ext>
            </a:extLst>
          </p:cNvPr>
          <p:cNvSpPr>
            <a:spLocks noGrp="1"/>
          </p:cNvSpPr>
          <p:nvPr>
            <p:ph type="title"/>
          </p:nvPr>
        </p:nvSpPr>
        <p:spPr/>
        <p:txBody>
          <a:bodyPr>
            <a:normAutofit/>
          </a:bodyPr>
          <a:lstStyle/>
          <a:p>
            <a:r>
              <a:rPr lang="en-AU" sz="4000">
                <a:solidFill>
                  <a:schemeClr val="bg1"/>
                </a:solidFill>
              </a:rPr>
              <a:t>Probity Briefing</a:t>
            </a:r>
          </a:p>
        </p:txBody>
      </p:sp>
      <p:sp>
        <p:nvSpPr>
          <p:cNvPr id="4" name="Slide Number Placeholder 3">
            <a:extLst>
              <a:ext uri="{FF2B5EF4-FFF2-40B4-BE49-F238E27FC236}">
                <a16:creationId xmlns:a16="http://schemas.microsoft.com/office/drawing/2014/main" id="{8BE4EF18-BDD8-4655-AC5C-B2E0D0F5A274}"/>
              </a:ext>
            </a:extLst>
          </p:cNvPr>
          <p:cNvSpPr>
            <a:spLocks noGrp="1"/>
          </p:cNvSpPr>
          <p:nvPr>
            <p:ph type="sldNum" sz="quarter" idx="12"/>
          </p:nvPr>
        </p:nvSpPr>
        <p:spPr/>
        <p:txBody>
          <a:bodyPr/>
          <a:lstStyle/>
          <a:p>
            <a:fld id="{78239E65-DE36-4953-BE70-0C1D3A3E47A9}" type="slidenum">
              <a:rPr lang="en-AU" smtClean="0"/>
              <a:t>4</a:t>
            </a:fld>
            <a:endParaRPr lang="en-AU"/>
          </a:p>
        </p:txBody>
      </p:sp>
      <p:sp>
        <p:nvSpPr>
          <p:cNvPr id="8" name="TextBox 7">
            <a:extLst>
              <a:ext uri="{FF2B5EF4-FFF2-40B4-BE49-F238E27FC236}">
                <a16:creationId xmlns:a16="http://schemas.microsoft.com/office/drawing/2014/main" id="{DD96C8A6-DB3E-478B-AA84-273DFEA278A1}"/>
              </a:ext>
            </a:extLst>
          </p:cNvPr>
          <p:cNvSpPr txBox="1"/>
          <p:nvPr/>
        </p:nvSpPr>
        <p:spPr>
          <a:xfrm>
            <a:off x="6916153" y="5858817"/>
            <a:ext cx="5275847" cy="461665"/>
          </a:xfrm>
          <a:prstGeom prst="rect">
            <a:avLst/>
          </a:prstGeom>
          <a:noFill/>
        </p:spPr>
        <p:txBody>
          <a:bodyPr wrap="square" rtlCol="0">
            <a:spAutoFit/>
          </a:bodyPr>
          <a:lstStyle/>
          <a:p>
            <a:r>
              <a:rPr lang="en-AU" sz="1200">
                <a:solidFill>
                  <a:schemeClr val="bg1"/>
                </a:solidFill>
                <a:latin typeface="Arial" panose="020B0604020202020204" pitchFamily="34" charset="0"/>
                <a:cs typeface="Arial" panose="020B0604020202020204" pitchFamily="34" charset="0"/>
              </a:rPr>
              <a:t>NSW Office of Energy and Climate Change within NSW Treasury (OECC)</a:t>
            </a:r>
          </a:p>
          <a:p>
            <a:r>
              <a:rPr lang="en-AU" sz="1200">
                <a:solidFill>
                  <a:schemeClr val="bg1"/>
                </a:solidFill>
                <a:latin typeface="Arial" panose="020B0604020202020204" pitchFamily="34" charset="0"/>
                <a:cs typeface="Arial" panose="020B0604020202020204" pitchFamily="34" charset="0"/>
              </a:rPr>
              <a:t>Victorian Department of Environment, Land, Water and Planning (DELWP)</a:t>
            </a:r>
          </a:p>
        </p:txBody>
      </p:sp>
      <p:pic>
        <p:nvPicPr>
          <p:cNvPr id="1026" name="Picture 2" descr="NSW Government logo white | Enrich Education">
            <a:extLst>
              <a:ext uri="{FF2B5EF4-FFF2-40B4-BE49-F238E27FC236}">
                <a16:creationId xmlns:a16="http://schemas.microsoft.com/office/drawing/2014/main" id="{081E9897-D579-4532-9A91-E842092D08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049" y="5766616"/>
            <a:ext cx="599514" cy="6476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ictoria State Gov logo white - Back to Back Theatre">
            <a:extLst>
              <a:ext uri="{FF2B5EF4-FFF2-40B4-BE49-F238E27FC236}">
                <a16:creationId xmlns:a16="http://schemas.microsoft.com/office/drawing/2014/main" id="{FBDC8C7F-FF90-4973-946E-AD7C67C51D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7876" y="5789088"/>
            <a:ext cx="1060434" cy="6011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EC96F1F-C9C7-40FC-9F6F-8EC782F0F76F}"/>
              </a:ext>
            </a:extLst>
          </p:cNvPr>
          <p:cNvSpPr txBox="1"/>
          <p:nvPr>
            <p:extLst>
              <p:ext uri="{1162E1C5-73C7-4A58-AE30-91384D911F3F}">
                <p184:classification xmlns:p184="http://schemas.microsoft.com/office/powerpoint/2018/4/main" val="ftr"/>
              </p:ext>
            </p:extLst>
          </p:nvPr>
        </p:nvSpPr>
        <p:spPr>
          <a:xfrm>
            <a:off x="5522087" y="6675120"/>
            <a:ext cx="1182688" cy="182880"/>
          </a:xfrm>
          <a:prstGeom prst="rect">
            <a:avLst/>
          </a:prstGeom>
        </p:spPr>
        <p:txBody>
          <a:bodyPr horzOverflow="overflow" lIns="0" tIns="0" rIns="0" bIns="0">
            <a:spAutoFit/>
          </a:bodyPr>
          <a:lstStyle/>
          <a:p>
            <a:pPr algn="l"/>
            <a:r>
              <a:rPr lang="en-US" sz="1200">
                <a:solidFill>
                  <a:schemeClr val="bg1"/>
                </a:solidFill>
                <a:latin typeface="Calibri" panose="020F0502020204030204" pitchFamily="34" charset="0"/>
                <a:cs typeface="Calibri" panose="020F0502020204030204" pitchFamily="34" charset="0"/>
              </a:rPr>
              <a:t>OFFICIAL-Sensitive</a:t>
            </a:r>
          </a:p>
        </p:txBody>
      </p:sp>
      <p:sp>
        <p:nvSpPr>
          <p:cNvPr id="17" name="Text Placeholder 2">
            <a:extLst>
              <a:ext uri="{FF2B5EF4-FFF2-40B4-BE49-F238E27FC236}">
                <a16:creationId xmlns:a16="http://schemas.microsoft.com/office/drawing/2014/main" id="{CB49E3B1-EFB4-4852-AF5C-B1FA1A4734ED}"/>
              </a:ext>
            </a:extLst>
          </p:cNvPr>
          <p:cNvSpPr>
            <a:spLocks noGrp="1"/>
          </p:cNvSpPr>
          <p:nvPr>
            <p:ph type="body" idx="1"/>
          </p:nvPr>
        </p:nvSpPr>
        <p:spPr>
          <a:xfrm>
            <a:off x="831850" y="4589463"/>
            <a:ext cx="10515600" cy="1500187"/>
          </a:xfrm>
        </p:spPr>
        <p:txBody>
          <a:bodyPr>
            <a:normAutofit/>
          </a:bodyPr>
          <a:lstStyle/>
          <a:p>
            <a:r>
              <a:rPr lang="en-AU" sz="2000" i="1">
                <a:solidFill>
                  <a:schemeClr val="bg1"/>
                </a:solidFill>
              </a:rPr>
              <a:t>Elmira </a:t>
            </a:r>
            <a:r>
              <a:rPr lang="en-AU" sz="2000" i="1" err="1">
                <a:solidFill>
                  <a:schemeClr val="bg1"/>
                </a:solidFill>
              </a:rPr>
              <a:t>Karami</a:t>
            </a:r>
            <a:r>
              <a:rPr lang="en-AU" sz="2000" i="1">
                <a:solidFill>
                  <a:schemeClr val="bg1"/>
                </a:solidFill>
              </a:rPr>
              <a:t>, RSM, Probity advisor </a:t>
            </a:r>
          </a:p>
        </p:txBody>
      </p:sp>
    </p:spTree>
    <p:extLst>
      <p:ext uri="{BB962C8B-B14F-4D97-AF65-F5344CB8AC3E}">
        <p14:creationId xmlns:p14="http://schemas.microsoft.com/office/powerpoint/2010/main" val="17641215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13da54afa7c_0_223"/>
          <p:cNvSpPr txBox="1">
            <a:spLocks noGrp="1"/>
          </p:cNvSpPr>
          <p:nvPr>
            <p:ph type="body" idx="1"/>
          </p:nvPr>
        </p:nvSpPr>
        <p:spPr>
          <a:xfrm>
            <a:off x="820800" y="1454265"/>
            <a:ext cx="10550400" cy="373200"/>
          </a:xfrm>
          <a:prstGeom prst="rect">
            <a:avLst/>
          </a:prstGeom>
        </p:spPr>
        <p:txBody>
          <a:bodyPr spcFirstLastPara="1" vert="horz" wrap="square" lIns="0" tIns="0" rIns="0" bIns="0" rtlCol="0" anchor="t" anchorCtr="0">
            <a:noAutofit/>
          </a:bodyPr>
          <a:lstStyle/>
          <a:p>
            <a:pPr marL="0" indent="0">
              <a:buNone/>
            </a:pPr>
            <a:r>
              <a:rPr lang="en-GB"/>
              <a:t>ARENA currently funds hydrogen transport projects through the following programs: </a:t>
            </a:r>
            <a:endParaRPr/>
          </a:p>
          <a:p>
            <a:pPr marL="0" indent="0">
              <a:buNone/>
            </a:pPr>
            <a:endParaRPr/>
          </a:p>
        </p:txBody>
      </p:sp>
      <p:sp>
        <p:nvSpPr>
          <p:cNvPr id="178" name="Google Shape;178;g13da54afa7c_0_223"/>
          <p:cNvSpPr txBox="1">
            <a:spLocks noGrp="1"/>
          </p:cNvSpPr>
          <p:nvPr>
            <p:ph type="title"/>
          </p:nvPr>
        </p:nvSpPr>
        <p:spPr>
          <a:xfrm>
            <a:off x="816000" y="583833"/>
            <a:ext cx="5280000" cy="772800"/>
          </a:xfrm>
          <a:prstGeom prst="rect">
            <a:avLst/>
          </a:prstGeom>
        </p:spPr>
        <p:txBody>
          <a:bodyPr spcFirstLastPara="1" vert="horz" wrap="square" lIns="0" tIns="0" rIns="0" bIns="0" rtlCol="0" anchor="ctr" anchorCtr="0">
            <a:noAutofit/>
          </a:bodyPr>
          <a:lstStyle/>
          <a:p>
            <a:r>
              <a:rPr lang="en-GB"/>
              <a:t>Current Programs	</a:t>
            </a:r>
            <a:endParaRPr/>
          </a:p>
        </p:txBody>
      </p:sp>
      <p:sp>
        <p:nvSpPr>
          <p:cNvPr id="179" name="Google Shape;179;g13da54afa7c_0_223"/>
          <p:cNvSpPr/>
          <p:nvPr/>
        </p:nvSpPr>
        <p:spPr>
          <a:xfrm>
            <a:off x="806867" y="2286027"/>
            <a:ext cx="2448800" cy="1315600"/>
          </a:xfrm>
          <a:prstGeom prst="rect">
            <a:avLst/>
          </a:prstGeom>
          <a:solidFill>
            <a:srgbClr val="81B9D2"/>
          </a:solidFill>
          <a:ln>
            <a:noFill/>
          </a:ln>
        </p:spPr>
        <p:txBody>
          <a:bodyPr spcFirstLastPara="1" wrap="square" lIns="121900" tIns="121900" rIns="121900" bIns="121900" anchor="ctr" anchorCtr="0">
            <a:noAutofit/>
          </a:bodyPr>
          <a:lstStyle/>
          <a:p>
            <a:pPr algn="ctr"/>
            <a:r>
              <a:rPr lang="en-GB" sz="1733" b="1"/>
              <a:t>Advancing Renewables Program (ARP)</a:t>
            </a:r>
            <a:endParaRPr sz="1733"/>
          </a:p>
        </p:txBody>
      </p:sp>
      <p:sp>
        <p:nvSpPr>
          <p:cNvPr id="180" name="Google Shape;180;g13da54afa7c_0_223"/>
          <p:cNvSpPr/>
          <p:nvPr/>
        </p:nvSpPr>
        <p:spPr>
          <a:xfrm>
            <a:off x="3346700" y="2286027"/>
            <a:ext cx="8038400" cy="1315600"/>
          </a:xfrm>
          <a:prstGeom prst="rect">
            <a:avLst/>
          </a:prstGeom>
          <a:solidFill>
            <a:srgbClr val="E5F1F7"/>
          </a:solidFill>
          <a:ln>
            <a:noFill/>
          </a:ln>
        </p:spPr>
        <p:txBody>
          <a:bodyPr spcFirstLastPara="1" wrap="square" lIns="121900" tIns="121900" rIns="121900" bIns="121900" anchor="ctr" anchorCtr="0">
            <a:noAutofit/>
          </a:bodyPr>
          <a:lstStyle/>
          <a:p>
            <a:pPr marL="609585" indent="-410623">
              <a:buClr>
                <a:srgbClr val="000000"/>
              </a:buClr>
              <a:buSzPts val="1250"/>
              <a:buChar char="●"/>
            </a:pPr>
            <a:r>
              <a:rPr lang="en-GB" sz="1667"/>
              <a:t>Ongoing and open program </a:t>
            </a:r>
            <a:endParaRPr sz="1667"/>
          </a:p>
          <a:p>
            <a:pPr marL="609585" indent="-410623">
              <a:buSzPts val="1250"/>
              <a:buChar char="●"/>
            </a:pPr>
            <a:r>
              <a:rPr lang="en-GB" sz="1667"/>
              <a:t>Provide funding to projects under ARENA’s strategic priorities </a:t>
            </a:r>
            <a:endParaRPr sz="1667"/>
          </a:p>
          <a:p>
            <a:endParaRPr sz="1600"/>
          </a:p>
        </p:txBody>
      </p:sp>
      <p:sp>
        <p:nvSpPr>
          <p:cNvPr id="181" name="Google Shape;181;g13da54afa7c_0_223"/>
          <p:cNvSpPr/>
          <p:nvPr/>
        </p:nvSpPr>
        <p:spPr>
          <a:xfrm>
            <a:off x="806884" y="3828159"/>
            <a:ext cx="2448800" cy="1136800"/>
          </a:xfrm>
          <a:prstGeom prst="rect">
            <a:avLst/>
          </a:prstGeom>
          <a:solidFill>
            <a:srgbClr val="81B9D2"/>
          </a:solidFill>
          <a:ln>
            <a:noFill/>
          </a:ln>
        </p:spPr>
        <p:txBody>
          <a:bodyPr spcFirstLastPara="1" wrap="square" lIns="121900" tIns="121900" rIns="121900" bIns="121900" anchor="ctr" anchorCtr="0">
            <a:noAutofit/>
          </a:bodyPr>
          <a:lstStyle/>
          <a:p>
            <a:pPr algn="ctr"/>
            <a:r>
              <a:rPr lang="en-GB" sz="1733" b="1"/>
              <a:t>Future Fuels Funding Program </a:t>
            </a:r>
            <a:endParaRPr sz="1733"/>
          </a:p>
        </p:txBody>
      </p:sp>
      <p:sp>
        <p:nvSpPr>
          <p:cNvPr id="182" name="Google Shape;182;g13da54afa7c_0_223"/>
          <p:cNvSpPr/>
          <p:nvPr/>
        </p:nvSpPr>
        <p:spPr>
          <a:xfrm>
            <a:off x="3346717" y="3828160"/>
            <a:ext cx="8038400" cy="1136800"/>
          </a:xfrm>
          <a:prstGeom prst="rect">
            <a:avLst/>
          </a:prstGeom>
          <a:solidFill>
            <a:srgbClr val="E5F1F7"/>
          </a:solidFill>
          <a:ln>
            <a:noFill/>
          </a:ln>
        </p:spPr>
        <p:txBody>
          <a:bodyPr spcFirstLastPara="1" wrap="square" lIns="121900" tIns="121900" rIns="121900" bIns="121900" anchor="ctr" anchorCtr="0">
            <a:noAutofit/>
          </a:bodyPr>
          <a:lstStyle/>
          <a:p>
            <a:pPr marL="609585" indent="-410623">
              <a:buSzPts val="1250"/>
              <a:buChar char="●"/>
            </a:pPr>
            <a:r>
              <a:rPr lang="en-GB" sz="1667"/>
              <a:t>$127.9 million to support the uptake of zero emissions transport in fleets </a:t>
            </a:r>
            <a:endParaRPr sz="1667"/>
          </a:p>
          <a:p>
            <a:pPr marL="609585" indent="-410623">
              <a:buSzPts val="1250"/>
              <a:buChar char="●"/>
            </a:pPr>
            <a:r>
              <a:rPr lang="en-GB" sz="1667"/>
              <a:t>Focus Area 3: supporting the deployment of hydrogen fuel cell vehicles and associated hydrogen infrastructure</a:t>
            </a:r>
            <a:endParaRPr sz="1667" b="1"/>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13da54afa7c_0_312"/>
          <p:cNvSpPr txBox="1">
            <a:spLocks noGrp="1"/>
          </p:cNvSpPr>
          <p:nvPr>
            <p:ph type="title"/>
          </p:nvPr>
        </p:nvSpPr>
        <p:spPr>
          <a:xfrm>
            <a:off x="3360000" y="1920000"/>
            <a:ext cx="7920000" cy="1920000"/>
          </a:xfrm>
          <a:prstGeom prst="rect">
            <a:avLst/>
          </a:prstGeom>
        </p:spPr>
        <p:txBody>
          <a:bodyPr spcFirstLastPara="1" vert="horz" wrap="square" lIns="0" tIns="0" rIns="0" bIns="0" rtlCol="0" anchor="t" anchorCtr="0">
            <a:noAutofit/>
          </a:bodyPr>
          <a:lstStyle/>
          <a:p>
            <a:r>
              <a:rPr lang="en-GB" b="0"/>
              <a:t>Further information</a:t>
            </a:r>
            <a:endParaRPr b="0"/>
          </a:p>
          <a:p>
            <a:r>
              <a:rPr lang="en-GB" b="0"/>
              <a:t>hydrogen@arena.gov.au</a:t>
            </a:r>
            <a:endParaRPr b="0"/>
          </a:p>
        </p:txBody>
      </p:sp>
      <p:sp>
        <p:nvSpPr>
          <p:cNvPr id="188" name="Google Shape;188;g13da54afa7c_0_312"/>
          <p:cNvSpPr txBox="1">
            <a:spLocks noGrp="1"/>
          </p:cNvSpPr>
          <p:nvPr>
            <p:ph type="sldNum" idx="4294967295"/>
          </p:nvPr>
        </p:nvSpPr>
        <p:spPr>
          <a:xfrm>
            <a:off x="11209167" y="6301867"/>
            <a:ext cx="881200" cy="720000"/>
          </a:xfrm>
          <a:prstGeom prst="rect">
            <a:avLst/>
          </a:prstGeom>
        </p:spPr>
        <p:txBody>
          <a:bodyPr spcFirstLastPara="1" vert="horz" wrap="square" lIns="121900" tIns="121900" rIns="121900" bIns="121900" rtlCol="0" anchor="t" anchorCtr="0">
            <a:noAutofit/>
          </a:bodyPr>
          <a:lstStyle/>
          <a:p>
            <a:fld id="{00000000-1234-1234-1234-123412341234}" type="slidenum">
              <a:rPr lang="en-GB"/>
              <a:pPr/>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1D164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4FA9A-7B22-47F7-B71E-27921B7F51AC}"/>
              </a:ext>
            </a:extLst>
          </p:cNvPr>
          <p:cNvSpPr>
            <a:spLocks noGrp="1"/>
          </p:cNvSpPr>
          <p:nvPr>
            <p:ph type="title"/>
          </p:nvPr>
        </p:nvSpPr>
        <p:spPr/>
        <p:txBody>
          <a:bodyPr>
            <a:normAutofit/>
          </a:bodyPr>
          <a:lstStyle/>
          <a:p>
            <a:r>
              <a:rPr lang="en-AU" sz="4000" dirty="0">
                <a:solidFill>
                  <a:schemeClr val="bg1"/>
                </a:solidFill>
              </a:rPr>
              <a:t>Clean Energy Finance Corporation (CEFC)</a:t>
            </a:r>
          </a:p>
        </p:txBody>
      </p:sp>
      <p:sp>
        <p:nvSpPr>
          <p:cNvPr id="4" name="Slide Number Placeholder 3">
            <a:extLst>
              <a:ext uri="{FF2B5EF4-FFF2-40B4-BE49-F238E27FC236}">
                <a16:creationId xmlns:a16="http://schemas.microsoft.com/office/drawing/2014/main" id="{8BE4EF18-BDD8-4655-AC5C-B2E0D0F5A274}"/>
              </a:ext>
            </a:extLst>
          </p:cNvPr>
          <p:cNvSpPr>
            <a:spLocks noGrp="1"/>
          </p:cNvSpPr>
          <p:nvPr>
            <p:ph type="sldNum" sz="quarter" idx="12"/>
          </p:nvPr>
        </p:nvSpPr>
        <p:spPr/>
        <p:txBody>
          <a:bodyPr/>
          <a:lstStyle/>
          <a:p>
            <a:fld id="{78239E65-DE36-4953-BE70-0C1D3A3E47A9}" type="slidenum">
              <a:rPr lang="en-AU" smtClean="0"/>
              <a:t>42</a:t>
            </a:fld>
            <a:endParaRPr lang="en-AU"/>
          </a:p>
        </p:txBody>
      </p:sp>
      <p:sp>
        <p:nvSpPr>
          <p:cNvPr id="10" name="TextBox 9">
            <a:extLst>
              <a:ext uri="{FF2B5EF4-FFF2-40B4-BE49-F238E27FC236}">
                <a16:creationId xmlns:a16="http://schemas.microsoft.com/office/drawing/2014/main" id="{24EC1540-FB27-423E-9BD2-62613AB6CD69}"/>
              </a:ext>
            </a:extLst>
          </p:cNvPr>
          <p:cNvSpPr txBox="1"/>
          <p:nvPr>
            <p:extLst>
              <p:ext uri="{1162E1C5-73C7-4A58-AE30-91384D911F3F}">
                <p184:classification xmlns:p184="http://schemas.microsoft.com/office/powerpoint/2018/4/main" val="ftr"/>
              </p:ext>
            </p:extLst>
          </p:nvPr>
        </p:nvSpPr>
        <p:spPr>
          <a:xfrm>
            <a:off x="5522087" y="6675120"/>
            <a:ext cx="1182688" cy="182880"/>
          </a:xfrm>
          <a:prstGeom prst="rect">
            <a:avLst/>
          </a:prstGeom>
        </p:spPr>
        <p:txBody>
          <a:bodyPr horzOverflow="overflow" lIns="0" tIns="0" rIns="0" bIns="0">
            <a:spAutoFit/>
          </a:bodyPr>
          <a:lstStyle/>
          <a:p>
            <a:pPr algn="l"/>
            <a:r>
              <a:rPr lang="en-US" sz="1200">
                <a:solidFill>
                  <a:schemeClr val="bg1"/>
                </a:solidFill>
                <a:latin typeface="Calibri" panose="020F0502020204030204" pitchFamily="34" charset="0"/>
                <a:cs typeface="Calibri" panose="020F0502020204030204" pitchFamily="34" charset="0"/>
              </a:rPr>
              <a:t>OFFICIAL-Sensitive</a:t>
            </a:r>
          </a:p>
        </p:txBody>
      </p:sp>
      <p:sp>
        <p:nvSpPr>
          <p:cNvPr id="11" name="TextBox 10">
            <a:extLst>
              <a:ext uri="{FF2B5EF4-FFF2-40B4-BE49-F238E27FC236}">
                <a16:creationId xmlns:a16="http://schemas.microsoft.com/office/drawing/2014/main" id="{7EDF0D3A-E9F8-48FF-8059-B8FA83B97056}"/>
              </a:ext>
            </a:extLst>
          </p:cNvPr>
          <p:cNvSpPr txBox="1"/>
          <p:nvPr/>
        </p:nvSpPr>
        <p:spPr>
          <a:xfrm>
            <a:off x="6916153" y="5858817"/>
            <a:ext cx="5275847" cy="461665"/>
          </a:xfrm>
          <a:prstGeom prst="rect">
            <a:avLst/>
          </a:prstGeom>
          <a:noFill/>
        </p:spPr>
        <p:txBody>
          <a:bodyPr wrap="square" rtlCol="0">
            <a:spAutoFit/>
          </a:bodyPr>
          <a:lstStyle/>
          <a:p>
            <a:r>
              <a:rPr lang="en-AU" sz="1200">
                <a:solidFill>
                  <a:schemeClr val="bg1"/>
                </a:solidFill>
                <a:latin typeface="Arial" panose="020B0604020202020204" pitchFamily="34" charset="0"/>
                <a:cs typeface="Arial" panose="020B0604020202020204" pitchFamily="34" charset="0"/>
              </a:rPr>
              <a:t>NSW Office of Energy and Climate Change within NSW Treasury (OECC)</a:t>
            </a:r>
          </a:p>
          <a:p>
            <a:r>
              <a:rPr lang="en-AU" sz="1200">
                <a:solidFill>
                  <a:schemeClr val="bg1"/>
                </a:solidFill>
                <a:latin typeface="Arial" panose="020B0604020202020204" pitchFamily="34" charset="0"/>
                <a:cs typeface="Arial" panose="020B0604020202020204" pitchFamily="34" charset="0"/>
              </a:rPr>
              <a:t>Victorian Department of Environment, Land, Water and Planning (DELWP)</a:t>
            </a:r>
          </a:p>
        </p:txBody>
      </p:sp>
      <p:pic>
        <p:nvPicPr>
          <p:cNvPr id="12" name="Picture 2" descr="NSW Government logo white | Enrich Education">
            <a:extLst>
              <a:ext uri="{FF2B5EF4-FFF2-40B4-BE49-F238E27FC236}">
                <a16:creationId xmlns:a16="http://schemas.microsoft.com/office/drawing/2014/main" id="{21DC1FD2-6F07-42C8-ACC6-D564D55E35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049" y="5766616"/>
            <a:ext cx="599514" cy="6476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Victoria State Gov logo white - Back to Back Theatre">
            <a:extLst>
              <a:ext uri="{FF2B5EF4-FFF2-40B4-BE49-F238E27FC236}">
                <a16:creationId xmlns:a16="http://schemas.microsoft.com/office/drawing/2014/main" id="{471426ED-8781-4771-9BD1-41EF7EC209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7876" y="5789088"/>
            <a:ext cx="1060434" cy="601124"/>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a:extLst>
              <a:ext uri="{FF2B5EF4-FFF2-40B4-BE49-F238E27FC236}">
                <a16:creationId xmlns:a16="http://schemas.microsoft.com/office/drawing/2014/main" id="{0871890D-7FC9-4FC2-B8E0-3D07250EF549}"/>
              </a:ext>
            </a:extLst>
          </p:cNvPr>
          <p:cNvSpPr>
            <a:spLocks noGrp="1"/>
          </p:cNvSpPr>
          <p:nvPr>
            <p:ph type="body" idx="1"/>
          </p:nvPr>
        </p:nvSpPr>
        <p:spPr>
          <a:xfrm>
            <a:off x="831850" y="4589463"/>
            <a:ext cx="10515600" cy="1500187"/>
          </a:xfrm>
        </p:spPr>
        <p:txBody>
          <a:bodyPr>
            <a:normAutofit/>
          </a:bodyPr>
          <a:lstStyle/>
          <a:p>
            <a:r>
              <a:rPr lang="en-AU" sz="2000" i="1" dirty="0">
                <a:solidFill>
                  <a:schemeClr val="bg1"/>
                </a:solidFill>
              </a:rPr>
              <a:t>Rupert Maloney – Head of Hydrogen</a:t>
            </a:r>
          </a:p>
          <a:p>
            <a:endParaRPr lang="en-AU" sz="1800" i="1" dirty="0">
              <a:solidFill>
                <a:schemeClr val="bg1"/>
              </a:solidFill>
            </a:endParaRPr>
          </a:p>
        </p:txBody>
      </p:sp>
    </p:spTree>
    <p:extLst>
      <p:ext uri="{BB962C8B-B14F-4D97-AF65-F5344CB8AC3E}">
        <p14:creationId xmlns:p14="http://schemas.microsoft.com/office/powerpoint/2010/main" val="2508573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8A9D955-8CC8-0D20-AA28-666791F4784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5" name="think-cell Slide" r:id="rId5" imgW="353" imgH="353" progId="TCLayout.ActiveDocument.1">
                  <p:embed/>
                </p:oleObj>
              </mc:Choice>
              <mc:Fallback>
                <p:oleObj name="think-cell Slide" r:id="rId5" imgW="353" imgH="353" progId="TCLayout.ActiveDocument.1">
                  <p:embed/>
                  <p:pic>
                    <p:nvPicPr>
                      <p:cNvPr id="5" name="Object 4" hidden="1">
                        <a:extLst>
                          <a:ext uri="{FF2B5EF4-FFF2-40B4-BE49-F238E27FC236}">
                            <a16:creationId xmlns:a16="http://schemas.microsoft.com/office/drawing/2014/main" id="{88A9D955-8CC8-0D20-AA28-666791F4784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8" name="Title 5">
            <a:extLst>
              <a:ext uri="{FF2B5EF4-FFF2-40B4-BE49-F238E27FC236}">
                <a16:creationId xmlns:a16="http://schemas.microsoft.com/office/drawing/2014/main" id="{F4B72D29-7049-8241-BC79-CB7564EEA817}"/>
              </a:ext>
            </a:extLst>
          </p:cNvPr>
          <p:cNvSpPr>
            <a:spLocks noGrp="1"/>
          </p:cNvSpPr>
          <p:nvPr>
            <p:ph type="title"/>
          </p:nvPr>
        </p:nvSpPr>
        <p:spPr>
          <a:xfrm>
            <a:off x="338142" y="257178"/>
            <a:ext cx="5416227" cy="1688884"/>
          </a:xfrm>
        </p:spPr>
        <p:txBody>
          <a:bodyPr vert="horz"/>
          <a:lstStyle/>
          <a:p>
            <a:pPr lvl="0">
              <a:lnSpc>
                <a:spcPct val="90000"/>
              </a:lnSpc>
              <a:spcAft>
                <a:spcPts val="600"/>
              </a:spcAft>
              <a:defRPr/>
            </a:pPr>
            <a:r>
              <a:rPr lang="en-GB" sz="2800" dirty="0"/>
              <a:t>CEFC’s Advancing Hydrogen Fund</a:t>
            </a:r>
            <a:br>
              <a:rPr lang="en-AU" sz="2000" dirty="0">
                <a:solidFill>
                  <a:srgbClr val="00C752"/>
                </a:solidFill>
              </a:rPr>
            </a:br>
            <a:endParaRPr lang="en-AU" sz="2000" dirty="0">
              <a:solidFill>
                <a:srgbClr val="00C752"/>
              </a:solidFill>
            </a:endParaRPr>
          </a:p>
        </p:txBody>
      </p:sp>
      <p:sp>
        <p:nvSpPr>
          <p:cNvPr id="11" name="Text Placeholder 10">
            <a:extLst>
              <a:ext uri="{FF2B5EF4-FFF2-40B4-BE49-F238E27FC236}">
                <a16:creationId xmlns:a16="http://schemas.microsoft.com/office/drawing/2014/main" id="{EBCB5E44-DA61-6842-B267-908DC1344234}"/>
              </a:ext>
            </a:extLst>
          </p:cNvPr>
          <p:cNvSpPr>
            <a:spLocks noGrp="1"/>
          </p:cNvSpPr>
          <p:nvPr>
            <p:ph type="body" sz="quarter" idx="13"/>
          </p:nvPr>
        </p:nvSpPr>
        <p:spPr>
          <a:xfrm>
            <a:off x="338141" y="1124876"/>
            <a:ext cx="4484301" cy="934199"/>
          </a:xfrm>
        </p:spPr>
        <p:txBody>
          <a:bodyPr/>
          <a:lstStyle/>
          <a:p>
            <a:r>
              <a:rPr lang="en-US" sz="2400" dirty="0"/>
              <a:t>Investing to lead the market</a:t>
            </a:r>
            <a:endParaRPr lang="en-US" dirty="0"/>
          </a:p>
          <a:p>
            <a:endParaRPr lang="en-US" dirty="0"/>
          </a:p>
        </p:txBody>
      </p:sp>
      <p:sp>
        <p:nvSpPr>
          <p:cNvPr id="3" name="Slide Number Placeholder 2">
            <a:extLst>
              <a:ext uri="{FF2B5EF4-FFF2-40B4-BE49-F238E27FC236}">
                <a16:creationId xmlns:a16="http://schemas.microsoft.com/office/drawing/2014/main" id="{07A1BCB0-C1E5-48B7-BA53-FE5DF2CC210B}"/>
              </a:ext>
            </a:extLst>
          </p:cNvPr>
          <p:cNvSpPr>
            <a:spLocks noGrp="1"/>
          </p:cNvSpPr>
          <p:nvPr>
            <p:ph type="sldNum" sz="quarter" idx="4"/>
          </p:nvPr>
        </p:nvSpPr>
        <p:spPr/>
        <p:txBody>
          <a:bodyPr vert="horz" lIns="0" tIns="0" rIns="0" bIns="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EFBC0A0-4D3F-4FFE-A3C1-D06B5F944720}" type="slidenum">
              <a:rPr kumimoji="0" lang="en-GB" sz="980" b="0" i="0" u="none" strike="noStrike" kern="1200" cap="none" spc="0" normalizeH="0" baseline="0" noProof="0" smtClean="0">
                <a:ln>
                  <a:noFill/>
                </a:ln>
                <a:solidFill>
                  <a:srgbClr val="414042"/>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43</a:t>
            </a:fld>
            <a:endParaRPr kumimoji="0" lang="en-GB" sz="980" b="0" i="0" u="none" strike="noStrike" kern="1200" cap="none" spc="0" normalizeH="0" baseline="0" noProof="0">
              <a:ln>
                <a:noFill/>
              </a:ln>
              <a:solidFill>
                <a:srgbClr val="414042"/>
              </a:solidFill>
              <a:effectLst/>
              <a:uLnTx/>
              <a:uFillTx/>
              <a:latin typeface="Century Gothic" panose="020F0302020204030204"/>
              <a:ea typeface="+mn-ea"/>
              <a:cs typeface="+mn-cs"/>
            </a:endParaRPr>
          </a:p>
        </p:txBody>
      </p:sp>
      <p:sp>
        <p:nvSpPr>
          <p:cNvPr id="20" name="Slide Number Placeholder 4">
            <a:extLst>
              <a:ext uri="{FF2B5EF4-FFF2-40B4-BE49-F238E27FC236}">
                <a16:creationId xmlns:a16="http://schemas.microsoft.com/office/drawing/2014/main" id="{AF81E5F9-D37A-6F47-8E2A-31F8C3FF6C71}"/>
              </a:ext>
            </a:extLst>
          </p:cNvPr>
          <p:cNvSpPr txBox="1">
            <a:spLocks/>
          </p:cNvSpPr>
          <p:nvPr/>
        </p:nvSpPr>
        <p:spPr>
          <a:xfrm>
            <a:off x="338143" y="6555975"/>
            <a:ext cx="241691" cy="227806"/>
          </a:xfrm>
          <a:prstGeom prst="rect">
            <a:avLst/>
          </a:prstGeom>
        </p:spPr>
        <p:txBody>
          <a:bodyPr vert="horz" lIns="0" tIns="0" rIns="0" bIns="0" rtlCol="0" anchor="ctr"/>
          <a:lstStyle>
            <a:defPPr>
              <a:defRPr lang="en-US"/>
            </a:defPPr>
            <a:lvl1pPr marL="0" algn="l" defTabSz="914400" rtl="0" eaLnBrk="1" latinLnBrk="0" hangingPunct="1">
              <a:defRPr sz="98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CEFBC0A0-4D3F-4FFE-A3C1-D06B5F944720}" type="slidenum">
              <a:rPr kumimoji="0" lang="en-GB" sz="980" b="0" i="0" u="none" strike="noStrike" kern="1200" cap="none" spc="0" normalizeH="0" baseline="0" noProof="0" smtClean="0">
                <a:ln>
                  <a:noFill/>
                </a:ln>
                <a:solidFill>
                  <a:srgbClr val="414042"/>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980" b="0" i="0" u="none" strike="noStrike" kern="1200" cap="none" spc="0" normalizeH="0" baseline="0" noProof="0">
              <a:ln>
                <a:noFill/>
              </a:ln>
              <a:solidFill>
                <a:srgbClr val="414042"/>
              </a:solidFill>
              <a:effectLst/>
              <a:uLnTx/>
              <a:uFillTx/>
              <a:latin typeface="Century Gothic" panose="020F0302020204030204"/>
              <a:ea typeface="+mn-ea"/>
              <a:cs typeface="+mn-cs"/>
            </a:endParaRPr>
          </a:p>
        </p:txBody>
      </p:sp>
      <p:pic>
        <p:nvPicPr>
          <p:cNvPr id="21" name="Picture 20">
            <a:extLst>
              <a:ext uri="{FF2B5EF4-FFF2-40B4-BE49-F238E27FC236}">
                <a16:creationId xmlns:a16="http://schemas.microsoft.com/office/drawing/2014/main" id="{964D26A0-523D-8C4E-9E52-B81705EEEF57}"/>
              </a:ext>
            </a:extLst>
          </p:cNvPr>
          <p:cNvPicPr>
            <a:picLocks noChangeAspect="1"/>
          </p:cNvPicPr>
          <p:nvPr/>
        </p:nvPicPr>
        <p:blipFill>
          <a:blip r:embed="rId7">
            <a:extLst>
              <a:ext uri="{28A0092B-C50C-407E-A947-70E740481C1C}">
                <a14:useLocalDpi xmlns:a14="http://schemas.microsoft.com/office/drawing/2010/main" val="0"/>
              </a:ext>
            </a:extLst>
          </a:blip>
          <a:srcRect l="25050" r="25050"/>
          <a:stretch/>
        </p:blipFill>
        <p:spPr>
          <a:xfrm>
            <a:off x="6096000" y="0"/>
            <a:ext cx="6096000" cy="6858000"/>
          </a:xfrm>
          <a:prstGeom prst="rect">
            <a:avLst/>
          </a:prstGeom>
        </p:spPr>
      </p:pic>
      <p:sp>
        <p:nvSpPr>
          <p:cNvPr id="24" name="Rectangle 23">
            <a:extLst>
              <a:ext uri="{FF2B5EF4-FFF2-40B4-BE49-F238E27FC236}">
                <a16:creationId xmlns:a16="http://schemas.microsoft.com/office/drawing/2014/main" id="{04077D72-85B2-BC4E-8A56-08886A2563B9}"/>
              </a:ext>
            </a:extLst>
          </p:cNvPr>
          <p:cNvSpPr/>
          <p:nvPr/>
        </p:nvSpPr>
        <p:spPr>
          <a:xfrm>
            <a:off x="338140" y="4098205"/>
            <a:ext cx="5197463" cy="773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00C752"/>
                </a:solidFill>
                <a:effectLst/>
                <a:uLnTx/>
                <a:uFillTx/>
                <a:latin typeface="Century Gothic" panose="020F0302020204030204"/>
                <a:ea typeface="+mn-ea"/>
                <a:cs typeface="+mn-cs"/>
              </a:rPr>
              <a:t>Eligible Projects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entury Gothic" panose="020F0302020204030204"/>
              <a:ea typeface="+mn-ea"/>
              <a:cs typeface="+mn-cs"/>
            </a:endParaRPr>
          </a:p>
          <a:p>
            <a:pPr marL="342891" marR="0" lvl="0" indent="-342891" algn="l" defTabSz="914377" rtl="0" eaLnBrk="1" fontAlgn="auto" latinLnBrk="0" hangingPunct="1">
              <a:lnSpc>
                <a:spcPct val="100000"/>
              </a:lnSpc>
              <a:spcBef>
                <a:spcPts val="0"/>
              </a:spcBef>
              <a:spcAft>
                <a:spcPts val="600"/>
              </a:spcAft>
              <a:buClr>
                <a:srgbClr val="00C752"/>
              </a:buClr>
              <a:buSzPct val="120000"/>
              <a:buFont typeface="Wingdings" panose="05000000000000000000" pitchFamily="2" charset="2"/>
              <a:buChar char="ü"/>
              <a:tabLst/>
              <a:defRPr/>
            </a:pPr>
            <a:r>
              <a:rPr kumimoji="0" lang="en-GB" sz="1400" b="0" i="0" u="none" strike="noStrike" kern="1200" cap="none" spc="0" normalizeH="0" baseline="0" noProof="0" dirty="0">
                <a:ln>
                  <a:noFill/>
                </a:ln>
                <a:solidFill>
                  <a:prstClr val="white"/>
                </a:solidFill>
                <a:effectLst/>
                <a:uLnTx/>
                <a:uFillTx/>
                <a:latin typeface="Century Gothic" panose="020F0302020204030204"/>
                <a:ea typeface="+mn-ea"/>
                <a:cs typeface="+mn-cs"/>
              </a:rPr>
              <a:t>Advancing hydrogen production</a:t>
            </a:r>
          </a:p>
          <a:p>
            <a:pPr marL="342891" marR="0" lvl="0" indent="-342891" algn="l" defTabSz="914377" rtl="0" eaLnBrk="1" fontAlgn="auto" latinLnBrk="0" hangingPunct="1">
              <a:lnSpc>
                <a:spcPct val="100000"/>
              </a:lnSpc>
              <a:spcBef>
                <a:spcPts val="0"/>
              </a:spcBef>
              <a:spcAft>
                <a:spcPts val="600"/>
              </a:spcAft>
              <a:buClr>
                <a:srgbClr val="00C752"/>
              </a:buClr>
              <a:buSzPct val="120000"/>
              <a:buFont typeface="Wingdings" panose="05000000000000000000" pitchFamily="2" charset="2"/>
              <a:buChar char="ü"/>
              <a:tabLst/>
              <a:defRPr/>
            </a:pPr>
            <a:r>
              <a:rPr kumimoji="0" lang="en-US" sz="1400" b="0" i="0" u="none" strike="noStrike" kern="1200" cap="none" spc="0" normalizeH="0" baseline="0" noProof="0" dirty="0">
                <a:ln>
                  <a:noFill/>
                </a:ln>
                <a:solidFill>
                  <a:prstClr val="white"/>
                </a:solidFill>
                <a:effectLst/>
                <a:uLnTx/>
                <a:uFillTx/>
                <a:latin typeface="Century Gothic" panose="020F0302020204030204"/>
                <a:ea typeface="+mn-ea"/>
                <a:cs typeface="+mn-cs"/>
              </a:rPr>
              <a:t>Developing export and domestic hydrogen supply chains, including hydrogen export industry infrastructure</a:t>
            </a:r>
          </a:p>
          <a:p>
            <a:pPr marL="342891" marR="0" lvl="0" indent="-342891" algn="l" defTabSz="914377" rtl="0" eaLnBrk="1" fontAlgn="auto" latinLnBrk="0" hangingPunct="1">
              <a:lnSpc>
                <a:spcPct val="100000"/>
              </a:lnSpc>
              <a:spcBef>
                <a:spcPts val="0"/>
              </a:spcBef>
              <a:spcAft>
                <a:spcPts val="600"/>
              </a:spcAft>
              <a:buClr>
                <a:srgbClr val="00C752"/>
              </a:buClr>
              <a:buSzPct val="120000"/>
              <a:buFont typeface="Wingdings" panose="05000000000000000000" pitchFamily="2" charset="2"/>
              <a:buChar char="ü"/>
              <a:tabLst/>
              <a:defRPr/>
            </a:pPr>
            <a:r>
              <a:rPr kumimoji="0" lang="en-US" sz="1400" b="0" i="0" u="none" strike="noStrike" kern="1200" cap="none" spc="0" normalizeH="0" baseline="0" noProof="0" dirty="0">
                <a:ln>
                  <a:noFill/>
                </a:ln>
                <a:solidFill>
                  <a:prstClr val="white"/>
                </a:solidFill>
                <a:effectLst/>
                <a:uLnTx/>
                <a:uFillTx/>
                <a:latin typeface="Century Gothic" panose="020F0302020204030204"/>
                <a:ea typeface="+mn-ea"/>
                <a:cs typeface="+mn-cs"/>
              </a:rPr>
              <a:t>Establishing hydrogen hubs</a:t>
            </a:r>
          </a:p>
          <a:p>
            <a:pPr marL="342891" marR="0" lvl="0" indent="-342891" algn="l" defTabSz="914377" rtl="0" eaLnBrk="1" fontAlgn="auto" latinLnBrk="0" hangingPunct="1">
              <a:lnSpc>
                <a:spcPct val="100000"/>
              </a:lnSpc>
              <a:spcBef>
                <a:spcPts val="0"/>
              </a:spcBef>
              <a:spcAft>
                <a:spcPts val="600"/>
              </a:spcAft>
              <a:buClr>
                <a:srgbClr val="00C752"/>
              </a:buClr>
              <a:buSzPct val="120000"/>
              <a:buFont typeface="Wingdings" panose="05000000000000000000" pitchFamily="2" charset="2"/>
              <a:buChar char="ü"/>
              <a:tabLst/>
              <a:defRPr/>
            </a:pPr>
            <a:r>
              <a:rPr kumimoji="0" lang="en-US" sz="1400" b="0" i="0" u="none" strike="noStrike" kern="1200" cap="none" spc="0" normalizeH="0" baseline="0" noProof="0" dirty="0">
                <a:ln>
                  <a:noFill/>
                </a:ln>
                <a:solidFill>
                  <a:prstClr val="white"/>
                </a:solidFill>
                <a:effectLst/>
                <a:uLnTx/>
                <a:uFillTx/>
                <a:latin typeface="Century Gothic" panose="020F0302020204030204"/>
                <a:ea typeface="+mn-ea"/>
                <a:cs typeface="+mn-cs"/>
              </a:rPr>
              <a:t>Other projects that assist in building domestic demand for hydrogen</a:t>
            </a:r>
          </a:p>
          <a:p>
            <a:pPr marL="0" marR="0" lvl="0" indent="0" algn="l" defTabSz="914377" rtl="0" eaLnBrk="1" fontAlgn="auto" latinLnBrk="0" hangingPunct="1">
              <a:lnSpc>
                <a:spcPct val="100000"/>
              </a:lnSpc>
              <a:spcBef>
                <a:spcPts val="0"/>
              </a:spcBef>
              <a:spcAft>
                <a:spcPts val="600"/>
              </a:spcAft>
              <a:buClr>
                <a:srgbClr val="00C752"/>
              </a:buClr>
              <a:buSzPct val="120000"/>
              <a:buFontTx/>
              <a:buNone/>
              <a:tabLst/>
              <a:defRPr/>
            </a:pPr>
            <a:endParaRPr kumimoji="0" lang="en-GB" sz="200" b="0" i="0" u="none" strike="noStrike" kern="1200" cap="none" spc="0" normalizeH="0" baseline="0" noProof="0" dirty="0">
              <a:ln>
                <a:noFill/>
              </a:ln>
              <a:solidFill>
                <a:prstClr val="white"/>
              </a:solidFill>
              <a:effectLst/>
              <a:uLnTx/>
              <a:uFillTx/>
              <a:latin typeface="Century Gothic" panose="020F0302020204030204"/>
              <a:ea typeface="+mn-ea"/>
              <a:cs typeface="+mn-cs"/>
            </a:endParaRPr>
          </a:p>
          <a:p>
            <a:pPr marL="0" marR="0" lvl="0" indent="0" algn="l" defTabSz="914377" rtl="0" eaLnBrk="1" fontAlgn="auto" latinLnBrk="0" hangingPunct="1">
              <a:lnSpc>
                <a:spcPct val="100000"/>
              </a:lnSpc>
              <a:spcBef>
                <a:spcPts val="0"/>
              </a:spcBef>
              <a:spcAft>
                <a:spcPts val="600"/>
              </a:spcAft>
              <a:buClr>
                <a:srgbClr val="00C752"/>
              </a:buClr>
              <a:buSzPct val="120000"/>
              <a:buFontTx/>
              <a:buNone/>
              <a:tabLst/>
              <a:defRPr/>
            </a:pPr>
            <a:r>
              <a:rPr kumimoji="0" lang="en-US" sz="1400" b="0" i="0" u="none" strike="noStrike" kern="1200" cap="none" spc="0" normalizeH="0" baseline="0" noProof="0" dirty="0">
                <a:ln>
                  <a:noFill/>
                </a:ln>
                <a:solidFill>
                  <a:prstClr val="white"/>
                </a:solidFill>
                <a:effectLst/>
                <a:uLnTx/>
                <a:uFillTx/>
                <a:latin typeface="Century Gothic" panose="020F0302020204030204"/>
                <a:ea typeface="+mn-ea"/>
                <a:cs typeface="+mn-cs"/>
              </a:rPr>
              <a:t>As with all CEFC investments, </a:t>
            </a:r>
            <a:r>
              <a:rPr kumimoji="0" lang="en-US" sz="1400" b="1" i="0" u="none" strike="noStrike" kern="1200" cap="none" spc="0" normalizeH="0" baseline="0" noProof="0" dirty="0">
                <a:ln>
                  <a:noFill/>
                </a:ln>
                <a:solidFill>
                  <a:prstClr val="white"/>
                </a:solidFill>
                <a:effectLst/>
                <a:uLnTx/>
                <a:uFillTx/>
                <a:latin typeface="Century Gothic" panose="020F0302020204030204"/>
                <a:ea typeface="+mn-ea"/>
                <a:cs typeface="+mn-cs"/>
              </a:rPr>
              <a:t>projects must be commercial</a:t>
            </a:r>
            <a:r>
              <a:rPr kumimoji="0" lang="en-US" sz="1400" b="0" i="0" u="none" strike="noStrike" kern="1200" cap="none" spc="0" normalizeH="0" baseline="0" noProof="0" dirty="0">
                <a:ln>
                  <a:noFill/>
                </a:ln>
                <a:solidFill>
                  <a:prstClr val="white"/>
                </a:solidFill>
                <a:effectLst/>
                <a:uLnTx/>
                <a:uFillTx/>
                <a:latin typeface="Century Gothic" panose="020F0302020204030204"/>
                <a:ea typeface="+mn-ea"/>
                <a:cs typeface="+mn-cs"/>
              </a:rPr>
              <a:t>, and achieve an adequate risk-adjusted return</a:t>
            </a:r>
          </a:p>
        </p:txBody>
      </p:sp>
      <p:grpSp>
        <p:nvGrpSpPr>
          <p:cNvPr id="6" name="Group 5">
            <a:extLst>
              <a:ext uri="{FF2B5EF4-FFF2-40B4-BE49-F238E27FC236}">
                <a16:creationId xmlns:a16="http://schemas.microsoft.com/office/drawing/2014/main" id="{24137C8C-54AB-9943-A8DC-282AC8627CC5}"/>
              </a:ext>
            </a:extLst>
          </p:cNvPr>
          <p:cNvGrpSpPr/>
          <p:nvPr/>
        </p:nvGrpSpPr>
        <p:grpSpPr>
          <a:xfrm>
            <a:off x="338141" y="1719385"/>
            <a:ext cx="5374860" cy="2164861"/>
            <a:chOff x="338141" y="2184473"/>
            <a:chExt cx="5107162" cy="1512013"/>
          </a:xfrm>
        </p:grpSpPr>
        <p:sp>
          <p:nvSpPr>
            <p:cNvPr id="25" name="Rectangle 24">
              <a:extLst>
                <a:ext uri="{FF2B5EF4-FFF2-40B4-BE49-F238E27FC236}">
                  <a16:creationId xmlns:a16="http://schemas.microsoft.com/office/drawing/2014/main" id="{090997AB-FD41-6248-899E-41656AE2C5BD}"/>
                </a:ext>
              </a:extLst>
            </p:cNvPr>
            <p:cNvSpPr/>
            <p:nvPr/>
          </p:nvSpPr>
          <p:spPr>
            <a:xfrm>
              <a:off x="353771" y="2245931"/>
              <a:ext cx="4922970" cy="139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The CEFC Advancing Hydrogen Fund is aiming to invest up to </a:t>
              </a:r>
              <a:r>
                <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$300 million of concessional finance </a:t>
              </a:r>
              <a:r>
                <a:rPr kumimoji="0" lang="en-US"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to support the growth of a </a:t>
              </a:r>
              <a:r>
                <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clean, innovative, safe and competitive Australian hydrogen industry</a:t>
              </a:r>
              <a:r>
                <a:rPr kumimoji="0" lang="en-US"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The CEFC’s </a:t>
              </a:r>
              <a:r>
                <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debt or equity finance </a:t>
              </a:r>
              <a:r>
                <a:rPr kumimoji="0" lang="en-US"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will focus on projects that align with the </a:t>
              </a:r>
              <a:r>
                <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National Hydrogen Strategy</a:t>
              </a:r>
              <a:r>
                <a:rPr kumimoji="0" lang="en-US"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including projects which have State or Territory Government financial support.</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cxnSp>
          <p:nvCxnSpPr>
            <p:cNvPr id="4" name="Straight Connector 3">
              <a:extLst>
                <a:ext uri="{FF2B5EF4-FFF2-40B4-BE49-F238E27FC236}">
                  <a16:creationId xmlns:a16="http://schemas.microsoft.com/office/drawing/2014/main" id="{2A6BB7EE-A1CE-C647-8F5F-DCACBF50D814}"/>
                </a:ext>
              </a:extLst>
            </p:cNvPr>
            <p:cNvCxnSpPr>
              <a:cxnSpLocks/>
            </p:cNvCxnSpPr>
            <p:nvPr/>
          </p:nvCxnSpPr>
          <p:spPr>
            <a:xfrm>
              <a:off x="338141" y="3696486"/>
              <a:ext cx="51071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B5F3C0B-5A06-7F40-A5C6-87C10B8EC76C}"/>
                </a:ext>
              </a:extLst>
            </p:cNvPr>
            <p:cNvCxnSpPr>
              <a:cxnSpLocks/>
            </p:cNvCxnSpPr>
            <p:nvPr/>
          </p:nvCxnSpPr>
          <p:spPr>
            <a:xfrm>
              <a:off x="338141" y="2184473"/>
              <a:ext cx="5107162"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485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1D164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4FA9A-7B22-47F7-B71E-27921B7F51AC}"/>
              </a:ext>
            </a:extLst>
          </p:cNvPr>
          <p:cNvSpPr>
            <a:spLocks noGrp="1"/>
          </p:cNvSpPr>
          <p:nvPr>
            <p:ph type="title"/>
          </p:nvPr>
        </p:nvSpPr>
        <p:spPr/>
        <p:txBody>
          <a:bodyPr>
            <a:normAutofit/>
          </a:bodyPr>
          <a:lstStyle/>
          <a:p>
            <a:r>
              <a:rPr lang="en-AU" sz="4000">
                <a:solidFill>
                  <a:schemeClr val="bg1"/>
                </a:solidFill>
              </a:rPr>
              <a:t>Question and Answer session</a:t>
            </a:r>
          </a:p>
        </p:txBody>
      </p:sp>
      <p:sp>
        <p:nvSpPr>
          <p:cNvPr id="4" name="Slide Number Placeholder 3">
            <a:extLst>
              <a:ext uri="{FF2B5EF4-FFF2-40B4-BE49-F238E27FC236}">
                <a16:creationId xmlns:a16="http://schemas.microsoft.com/office/drawing/2014/main" id="{8BE4EF18-BDD8-4655-AC5C-B2E0D0F5A274}"/>
              </a:ext>
            </a:extLst>
          </p:cNvPr>
          <p:cNvSpPr>
            <a:spLocks noGrp="1"/>
          </p:cNvSpPr>
          <p:nvPr>
            <p:ph type="sldNum" sz="quarter" idx="12"/>
          </p:nvPr>
        </p:nvSpPr>
        <p:spPr/>
        <p:txBody>
          <a:bodyPr/>
          <a:lstStyle/>
          <a:p>
            <a:fld id="{78239E65-DE36-4953-BE70-0C1D3A3E47A9}" type="slidenum">
              <a:rPr lang="en-AU" smtClean="0"/>
              <a:t>44</a:t>
            </a:fld>
            <a:endParaRPr lang="en-AU"/>
          </a:p>
        </p:txBody>
      </p:sp>
      <p:sp>
        <p:nvSpPr>
          <p:cNvPr id="10" name="TextBox 9">
            <a:extLst>
              <a:ext uri="{FF2B5EF4-FFF2-40B4-BE49-F238E27FC236}">
                <a16:creationId xmlns:a16="http://schemas.microsoft.com/office/drawing/2014/main" id="{24EC1540-FB27-423E-9BD2-62613AB6CD69}"/>
              </a:ext>
            </a:extLst>
          </p:cNvPr>
          <p:cNvSpPr txBox="1"/>
          <p:nvPr>
            <p:extLst>
              <p:ext uri="{1162E1C5-73C7-4A58-AE30-91384D911F3F}">
                <p184:classification xmlns:p184="http://schemas.microsoft.com/office/powerpoint/2018/4/main" val="ftr"/>
              </p:ext>
            </p:extLst>
          </p:nvPr>
        </p:nvSpPr>
        <p:spPr>
          <a:xfrm>
            <a:off x="5522087" y="6675120"/>
            <a:ext cx="1182688" cy="182880"/>
          </a:xfrm>
          <a:prstGeom prst="rect">
            <a:avLst/>
          </a:prstGeom>
        </p:spPr>
        <p:txBody>
          <a:bodyPr horzOverflow="overflow" lIns="0" tIns="0" rIns="0" bIns="0">
            <a:spAutoFit/>
          </a:bodyPr>
          <a:lstStyle/>
          <a:p>
            <a:pPr algn="l"/>
            <a:r>
              <a:rPr lang="en-US" sz="1200">
                <a:solidFill>
                  <a:schemeClr val="bg1"/>
                </a:solidFill>
                <a:latin typeface="Calibri" panose="020F0502020204030204" pitchFamily="34" charset="0"/>
                <a:cs typeface="Calibri" panose="020F0502020204030204" pitchFamily="34" charset="0"/>
              </a:rPr>
              <a:t>OFFICIAL-Sensitive</a:t>
            </a:r>
          </a:p>
        </p:txBody>
      </p:sp>
      <p:sp>
        <p:nvSpPr>
          <p:cNvPr id="11" name="TextBox 10">
            <a:extLst>
              <a:ext uri="{FF2B5EF4-FFF2-40B4-BE49-F238E27FC236}">
                <a16:creationId xmlns:a16="http://schemas.microsoft.com/office/drawing/2014/main" id="{7EDF0D3A-E9F8-48FF-8059-B8FA83B97056}"/>
              </a:ext>
            </a:extLst>
          </p:cNvPr>
          <p:cNvSpPr txBox="1"/>
          <p:nvPr/>
        </p:nvSpPr>
        <p:spPr>
          <a:xfrm>
            <a:off x="6916153" y="5858817"/>
            <a:ext cx="5275847" cy="461665"/>
          </a:xfrm>
          <a:prstGeom prst="rect">
            <a:avLst/>
          </a:prstGeom>
          <a:noFill/>
        </p:spPr>
        <p:txBody>
          <a:bodyPr wrap="square" rtlCol="0">
            <a:spAutoFit/>
          </a:bodyPr>
          <a:lstStyle/>
          <a:p>
            <a:r>
              <a:rPr lang="en-AU" sz="1200">
                <a:solidFill>
                  <a:schemeClr val="bg1"/>
                </a:solidFill>
                <a:latin typeface="Arial" panose="020B0604020202020204" pitchFamily="34" charset="0"/>
                <a:cs typeface="Arial" panose="020B0604020202020204" pitchFamily="34" charset="0"/>
              </a:rPr>
              <a:t>NSW Office of Energy and Climate Change within NSW Treasury (OECC)</a:t>
            </a:r>
          </a:p>
          <a:p>
            <a:r>
              <a:rPr lang="en-AU" sz="1200">
                <a:solidFill>
                  <a:schemeClr val="bg1"/>
                </a:solidFill>
                <a:latin typeface="Arial" panose="020B0604020202020204" pitchFamily="34" charset="0"/>
                <a:cs typeface="Arial" panose="020B0604020202020204" pitchFamily="34" charset="0"/>
              </a:rPr>
              <a:t>Victorian Department of Environment, Land, Water and Planning (DELWP)</a:t>
            </a:r>
          </a:p>
        </p:txBody>
      </p:sp>
      <p:pic>
        <p:nvPicPr>
          <p:cNvPr id="12" name="Picture 2" descr="NSW Government logo white | Enrich Education">
            <a:extLst>
              <a:ext uri="{FF2B5EF4-FFF2-40B4-BE49-F238E27FC236}">
                <a16:creationId xmlns:a16="http://schemas.microsoft.com/office/drawing/2014/main" id="{21DC1FD2-6F07-42C8-ACC6-D564D55E35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049" y="5766616"/>
            <a:ext cx="599514" cy="6476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Victoria State Gov logo white - Back to Back Theatre">
            <a:extLst>
              <a:ext uri="{FF2B5EF4-FFF2-40B4-BE49-F238E27FC236}">
                <a16:creationId xmlns:a16="http://schemas.microsoft.com/office/drawing/2014/main" id="{471426ED-8781-4771-9BD1-41EF7EC209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7876" y="5789088"/>
            <a:ext cx="1060434" cy="60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7977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E248-F498-48F2-BD22-5C5AA98929BE}"/>
              </a:ext>
            </a:extLst>
          </p:cNvPr>
          <p:cNvSpPr>
            <a:spLocks noGrp="1"/>
          </p:cNvSpPr>
          <p:nvPr>
            <p:ph type="title"/>
          </p:nvPr>
        </p:nvSpPr>
        <p:spPr/>
        <p:txBody>
          <a:bodyPr/>
          <a:lstStyle/>
          <a:p>
            <a:r>
              <a:rPr lang="en-AU"/>
              <a:t>Contact </a:t>
            </a:r>
          </a:p>
        </p:txBody>
      </p:sp>
      <p:sp>
        <p:nvSpPr>
          <p:cNvPr id="3" name="Content Placeholder 2">
            <a:extLst>
              <a:ext uri="{FF2B5EF4-FFF2-40B4-BE49-F238E27FC236}">
                <a16:creationId xmlns:a16="http://schemas.microsoft.com/office/drawing/2014/main" id="{4F87539D-5707-459F-80A1-123639839C3E}"/>
              </a:ext>
            </a:extLst>
          </p:cNvPr>
          <p:cNvSpPr>
            <a:spLocks noGrp="1"/>
          </p:cNvSpPr>
          <p:nvPr>
            <p:ph idx="1"/>
          </p:nvPr>
        </p:nvSpPr>
        <p:spPr>
          <a:xfrm>
            <a:off x="838199" y="1362974"/>
            <a:ext cx="10608013" cy="4378373"/>
          </a:xfrm>
        </p:spPr>
        <p:txBody>
          <a:bodyPr>
            <a:normAutofit/>
          </a:bodyPr>
          <a:lstStyle/>
          <a:p>
            <a:r>
              <a:rPr lang="en-AU"/>
              <a:t>If you have any questions, please direct your questions to either:</a:t>
            </a:r>
          </a:p>
          <a:p>
            <a:pPr lvl="1">
              <a:buFont typeface="Arial" panose="020B0604020202020204" pitchFamily="34" charset="0"/>
              <a:buChar char="•"/>
            </a:pPr>
            <a:r>
              <a:rPr lang="en-AU">
                <a:solidFill>
                  <a:srgbClr val="1D1645"/>
                </a:solidFill>
                <a:hlinkClick r:id="rId3"/>
              </a:rPr>
              <a:t>hydrogen@planning.nsw.gov.au</a:t>
            </a:r>
            <a:r>
              <a:rPr lang="en-AU">
                <a:solidFill>
                  <a:srgbClr val="1D1645"/>
                </a:solidFill>
              </a:rPr>
              <a:t> for</a:t>
            </a:r>
            <a:r>
              <a:rPr lang="en-AU"/>
              <a:t> question regarding the initiative, the application guidelines or the assessment process</a:t>
            </a:r>
          </a:p>
          <a:p>
            <a:pPr lvl="1">
              <a:buFont typeface="Arial" panose="020B0604020202020204" pitchFamily="34" charset="0"/>
              <a:buChar char="•"/>
            </a:pPr>
            <a:r>
              <a:rPr lang="en-AU">
                <a:solidFill>
                  <a:srgbClr val="1D1645"/>
                </a:solidFill>
                <a:hlinkClick r:id="rId4"/>
              </a:rPr>
              <a:t>grantsinfo@delwp.vic.gov.au</a:t>
            </a:r>
            <a:r>
              <a:rPr lang="en-AU">
                <a:solidFill>
                  <a:srgbClr val="1D1645"/>
                </a:solidFill>
              </a:rPr>
              <a:t> for</a:t>
            </a:r>
            <a:r>
              <a:rPr lang="en-AU"/>
              <a:t> question regarding the online application portal or any difficulties with submission</a:t>
            </a:r>
          </a:p>
          <a:p>
            <a:pPr marL="361950" lvl="1" indent="0">
              <a:buNone/>
            </a:pPr>
            <a:r>
              <a:rPr lang="en-AU" sz="1200" i="1"/>
              <a:t>At our sole discretion and in accordance with probity procedures, we may choose to make questions and clarifications available to all applicants. This process will not release any Commercial-in-Confidence Information. Information provided in response to any question raised by a potential applicant may be uploaded onto the “frequently asked questions” webpage </a:t>
            </a:r>
          </a:p>
          <a:p>
            <a:r>
              <a:rPr lang="en-AU" sz="1800" b="1"/>
              <a:t>Initiative website: www.energy.vic.gov.au/grants/hume-hydrogen-highway</a:t>
            </a:r>
            <a:r>
              <a:rPr lang="en-AU" sz="1800"/>
              <a:t> </a:t>
            </a:r>
          </a:p>
          <a:p>
            <a:r>
              <a:rPr lang="en-AU" sz="1800"/>
              <a:t>NSW Government hydrogen webpage: www.energy.nsw.gov.au/hydrogen</a:t>
            </a:r>
          </a:p>
          <a:p>
            <a:r>
              <a:rPr lang="en-AU" sz="1800"/>
              <a:t>Victorian Government hydrogen webpage: www.energy.vic.gov.au/renewable-hydrogen</a:t>
            </a:r>
            <a:endParaRPr lang="en-AU"/>
          </a:p>
        </p:txBody>
      </p:sp>
      <p:sp>
        <p:nvSpPr>
          <p:cNvPr id="4" name="Slide Number Placeholder 3">
            <a:extLst>
              <a:ext uri="{FF2B5EF4-FFF2-40B4-BE49-F238E27FC236}">
                <a16:creationId xmlns:a16="http://schemas.microsoft.com/office/drawing/2014/main" id="{207D6305-4AA8-4DC5-A97C-EB0A83F70F9D}"/>
              </a:ext>
            </a:extLst>
          </p:cNvPr>
          <p:cNvSpPr>
            <a:spLocks noGrp="1"/>
          </p:cNvSpPr>
          <p:nvPr>
            <p:ph type="sldNum" sz="quarter" idx="12"/>
          </p:nvPr>
        </p:nvSpPr>
        <p:spPr/>
        <p:txBody>
          <a:bodyPr/>
          <a:lstStyle/>
          <a:p>
            <a:fld id="{E8B1CB76-8A02-4346-9F56-401C4A481C6E}" type="slidenum">
              <a:rPr lang="en-AU" smtClean="0"/>
              <a:pPr/>
              <a:t>45</a:t>
            </a:fld>
            <a:endParaRPr lang="en-AU"/>
          </a:p>
        </p:txBody>
      </p:sp>
      <p:grpSp>
        <p:nvGrpSpPr>
          <p:cNvPr id="5" name="Group 4">
            <a:extLst>
              <a:ext uri="{FF2B5EF4-FFF2-40B4-BE49-F238E27FC236}">
                <a16:creationId xmlns:a16="http://schemas.microsoft.com/office/drawing/2014/main" id="{50854B0C-C97B-4765-BC92-00748A1C1492}"/>
              </a:ext>
            </a:extLst>
          </p:cNvPr>
          <p:cNvGrpSpPr/>
          <p:nvPr/>
        </p:nvGrpSpPr>
        <p:grpSpPr>
          <a:xfrm>
            <a:off x="1041074" y="6085354"/>
            <a:ext cx="1949764" cy="654213"/>
            <a:chOff x="1041074" y="6085354"/>
            <a:chExt cx="1949764" cy="654213"/>
          </a:xfrm>
        </p:grpSpPr>
        <p:pic>
          <p:nvPicPr>
            <p:cNvPr id="6" name="Picture 5">
              <a:extLst>
                <a:ext uri="{FF2B5EF4-FFF2-40B4-BE49-F238E27FC236}">
                  <a16:creationId xmlns:a16="http://schemas.microsoft.com/office/drawing/2014/main" id="{FCFD7528-3DDD-4005-B583-DEB062CEDE3E}"/>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838313" y="6085354"/>
              <a:ext cx="1152525" cy="654050"/>
            </a:xfrm>
            <a:prstGeom prst="rect">
              <a:avLst/>
            </a:prstGeom>
          </p:spPr>
        </p:pic>
        <p:pic>
          <p:nvPicPr>
            <p:cNvPr id="7" name="Picture 6">
              <a:extLst>
                <a:ext uri="{FF2B5EF4-FFF2-40B4-BE49-F238E27FC236}">
                  <a16:creationId xmlns:a16="http://schemas.microsoft.com/office/drawing/2014/main" id="{736FEC6F-DAD8-4661-AA9B-6EF38AA70C1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41074" y="6091867"/>
              <a:ext cx="609900" cy="647700"/>
            </a:xfrm>
            <a:prstGeom prst="rect">
              <a:avLst/>
            </a:prstGeom>
          </p:spPr>
        </p:pic>
      </p:grpSp>
    </p:spTree>
    <p:extLst>
      <p:ext uri="{BB962C8B-B14F-4D97-AF65-F5344CB8AC3E}">
        <p14:creationId xmlns:p14="http://schemas.microsoft.com/office/powerpoint/2010/main" val="3477546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C284E-19B9-44C6-AD43-1006A46FEE9F}"/>
              </a:ext>
            </a:extLst>
          </p:cNvPr>
          <p:cNvSpPr>
            <a:spLocks noGrp="1"/>
          </p:cNvSpPr>
          <p:nvPr>
            <p:ph type="title"/>
          </p:nvPr>
        </p:nvSpPr>
        <p:spPr/>
        <p:txBody>
          <a:bodyPr/>
          <a:lstStyle/>
          <a:p>
            <a:r>
              <a:rPr lang="en-AU"/>
              <a:t>Probity Briefing</a:t>
            </a:r>
          </a:p>
        </p:txBody>
      </p:sp>
      <p:sp>
        <p:nvSpPr>
          <p:cNvPr id="3" name="Content Placeholder 2">
            <a:extLst>
              <a:ext uri="{FF2B5EF4-FFF2-40B4-BE49-F238E27FC236}">
                <a16:creationId xmlns:a16="http://schemas.microsoft.com/office/drawing/2014/main" id="{853D675A-2294-4211-B583-1017FD49C5AA}"/>
              </a:ext>
            </a:extLst>
          </p:cNvPr>
          <p:cNvSpPr>
            <a:spLocks noGrp="1"/>
          </p:cNvSpPr>
          <p:nvPr>
            <p:ph idx="1"/>
          </p:nvPr>
        </p:nvSpPr>
        <p:spPr>
          <a:xfrm>
            <a:off x="838200" y="1362975"/>
            <a:ext cx="8624777" cy="4091528"/>
          </a:xfrm>
        </p:spPr>
        <p:txBody>
          <a:bodyPr vert="horz" lIns="91440" tIns="45720" rIns="91440" bIns="45720" rtlCol="0" anchor="t">
            <a:normAutofit/>
          </a:bodyPr>
          <a:lstStyle/>
          <a:p>
            <a:pPr marL="342900" indent="-342900">
              <a:buFont typeface="Arial" panose="020B0604020202020204" pitchFamily="34" charset="0"/>
              <a:buChar char="•"/>
            </a:pPr>
            <a:r>
              <a:rPr lang="en-AU"/>
              <a:t>RSM is the  independent, external Probity Advisor engaged by the States</a:t>
            </a:r>
          </a:p>
          <a:p>
            <a:pPr marL="342900" indent="-342900">
              <a:buFont typeface="Arial" panose="020B0604020202020204" pitchFamily="34" charset="0"/>
              <a:buChar char="•"/>
            </a:pPr>
            <a:r>
              <a:rPr lang="en-AU"/>
              <a:t>As Probity Advisor we are not members of the Evaluation Panel</a:t>
            </a:r>
          </a:p>
          <a:p>
            <a:pPr marL="342900" indent="-342900">
              <a:buFont typeface="Arial" panose="020B0604020202020204" pitchFamily="34" charset="0"/>
              <a:buChar char="•"/>
            </a:pPr>
            <a:r>
              <a:rPr lang="en-AU"/>
              <a:t>Our role is to ensure generally accepted probity principles are applied:</a:t>
            </a:r>
          </a:p>
          <a:p>
            <a:pPr marL="800100" lvl="1" indent="-342900">
              <a:buFont typeface="Wingdings" panose="05000000000000000000" pitchFamily="2" charset="2"/>
              <a:buChar char="Ø"/>
            </a:pPr>
            <a:r>
              <a:rPr lang="en-AU"/>
              <a:t>Use of a competitive process</a:t>
            </a:r>
          </a:p>
          <a:p>
            <a:pPr marL="800100" lvl="1" indent="-342900">
              <a:buFont typeface="Wingdings" panose="05000000000000000000" pitchFamily="2" charset="2"/>
              <a:buChar char="Ø"/>
            </a:pPr>
            <a:r>
              <a:rPr lang="en-AU"/>
              <a:t>Identification and resolution of conflicts of interest</a:t>
            </a:r>
          </a:p>
          <a:p>
            <a:pPr marL="800100" lvl="1" indent="-342900">
              <a:buFont typeface="Wingdings" panose="05000000000000000000" pitchFamily="2" charset="2"/>
              <a:buChar char="Ø"/>
            </a:pPr>
            <a:r>
              <a:rPr lang="en-AU"/>
              <a:t>Security and confidentiality</a:t>
            </a:r>
          </a:p>
          <a:p>
            <a:pPr marL="800100" lvl="1" indent="-342900">
              <a:buFont typeface="Wingdings" panose="05000000000000000000" pitchFamily="2" charset="2"/>
              <a:buChar char="Ø"/>
            </a:pPr>
            <a:r>
              <a:rPr lang="en-AU"/>
              <a:t>Transparency and consistency of process</a:t>
            </a:r>
            <a:endParaRPr lang="en-GB"/>
          </a:p>
          <a:p>
            <a:pPr lvl="1"/>
            <a:endParaRPr lang="en-AU"/>
          </a:p>
        </p:txBody>
      </p:sp>
      <p:sp>
        <p:nvSpPr>
          <p:cNvPr id="4" name="Slide Number Placeholder 3">
            <a:extLst>
              <a:ext uri="{FF2B5EF4-FFF2-40B4-BE49-F238E27FC236}">
                <a16:creationId xmlns:a16="http://schemas.microsoft.com/office/drawing/2014/main" id="{B90B5820-DA16-4527-BB26-95FC9EE8AC75}"/>
              </a:ext>
            </a:extLst>
          </p:cNvPr>
          <p:cNvSpPr>
            <a:spLocks noGrp="1"/>
          </p:cNvSpPr>
          <p:nvPr>
            <p:ph type="sldNum" sz="quarter" idx="12"/>
          </p:nvPr>
        </p:nvSpPr>
        <p:spPr/>
        <p:txBody>
          <a:bodyPr/>
          <a:lstStyle/>
          <a:p>
            <a:fld id="{E8B1CB76-8A02-4346-9F56-401C4A481C6E}" type="slidenum">
              <a:rPr lang="en-AU" smtClean="0"/>
              <a:pPr/>
              <a:t>5</a:t>
            </a:fld>
            <a:endParaRPr lang="en-AU"/>
          </a:p>
        </p:txBody>
      </p:sp>
      <p:grpSp>
        <p:nvGrpSpPr>
          <p:cNvPr id="9" name="Group 8">
            <a:extLst>
              <a:ext uri="{FF2B5EF4-FFF2-40B4-BE49-F238E27FC236}">
                <a16:creationId xmlns:a16="http://schemas.microsoft.com/office/drawing/2014/main" id="{70F9EA24-E14D-467F-86B6-1FDAB6BEC9C7}"/>
              </a:ext>
            </a:extLst>
          </p:cNvPr>
          <p:cNvGrpSpPr/>
          <p:nvPr/>
        </p:nvGrpSpPr>
        <p:grpSpPr>
          <a:xfrm>
            <a:off x="1041074" y="6085354"/>
            <a:ext cx="1949764" cy="654213"/>
            <a:chOff x="1041074" y="6085354"/>
            <a:chExt cx="1949764" cy="654213"/>
          </a:xfrm>
        </p:grpSpPr>
        <p:pic>
          <p:nvPicPr>
            <p:cNvPr id="7" name="Picture 6">
              <a:extLst>
                <a:ext uri="{FF2B5EF4-FFF2-40B4-BE49-F238E27FC236}">
                  <a16:creationId xmlns:a16="http://schemas.microsoft.com/office/drawing/2014/main" id="{2F5C11FA-9FB3-413B-8A75-2E867241B28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838313" y="6085354"/>
              <a:ext cx="1152525" cy="654050"/>
            </a:xfrm>
            <a:prstGeom prst="rect">
              <a:avLst/>
            </a:prstGeom>
          </p:spPr>
        </p:pic>
        <p:pic>
          <p:nvPicPr>
            <p:cNvPr id="8" name="Picture 7">
              <a:extLst>
                <a:ext uri="{FF2B5EF4-FFF2-40B4-BE49-F238E27FC236}">
                  <a16:creationId xmlns:a16="http://schemas.microsoft.com/office/drawing/2014/main" id="{91289A27-5E57-4542-82A3-D9FF7FC3A00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41074" y="6091867"/>
              <a:ext cx="609900" cy="647700"/>
            </a:xfrm>
            <a:prstGeom prst="rect">
              <a:avLst/>
            </a:prstGeom>
          </p:spPr>
        </p:pic>
      </p:grpSp>
    </p:spTree>
    <p:extLst>
      <p:ext uri="{BB962C8B-B14F-4D97-AF65-F5344CB8AC3E}">
        <p14:creationId xmlns:p14="http://schemas.microsoft.com/office/powerpoint/2010/main" val="3806943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C284E-19B9-44C6-AD43-1006A46FEE9F}"/>
              </a:ext>
            </a:extLst>
          </p:cNvPr>
          <p:cNvSpPr>
            <a:spLocks noGrp="1"/>
          </p:cNvSpPr>
          <p:nvPr>
            <p:ph type="title"/>
          </p:nvPr>
        </p:nvSpPr>
        <p:spPr/>
        <p:txBody>
          <a:bodyPr/>
          <a:lstStyle/>
          <a:p>
            <a:r>
              <a:rPr lang="en-AU"/>
              <a:t>Probity Briefing</a:t>
            </a:r>
          </a:p>
        </p:txBody>
      </p:sp>
      <p:sp>
        <p:nvSpPr>
          <p:cNvPr id="3" name="Content Placeholder 2">
            <a:extLst>
              <a:ext uri="{FF2B5EF4-FFF2-40B4-BE49-F238E27FC236}">
                <a16:creationId xmlns:a16="http://schemas.microsoft.com/office/drawing/2014/main" id="{853D675A-2294-4211-B583-1017FD49C5AA}"/>
              </a:ext>
            </a:extLst>
          </p:cNvPr>
          <p:cNvSpPr>
            <a:spLocks noGrp="1"/>
          </p:cNvSpPr>
          <p:nvPr>
            <p:ph idx="1"/>
          </p:nvPr>
        </p:nvSpPr>
        <p:spPr>
          <a:xfrm>
            <a:off x="838200" y="1362975"/>
            <a:ext cx="8624777" cy="4091528"/>
          </a:xfrm>
        </p:spPr>
        <p:txBody>
          <a:bodyPr vert="horz" lIns="91440" tIns="45720" rIns="91440" bIns="45720" rtlCol="0" anchor="t">
            <a:normAutofit/>
          </a:bodyPr>
          <a:lstStyle/>
          <a:p>
            <a:pPr marL="342900" indent="-342900">
              <a:buFont typeface="Arial" panose="020B0604020202020204" pitchFamily="34" charset="0"/>
              <a:buChar char="•"/>
            </a:pPr>
            <a:r>
              <a:rPr lang="en-AU" dirty="0"/>
              <a:t>Please do not communicate with personnel of or advisors to the States other than by way of the mechanism provided</a:t>
            </a:r>
          </a:p>
          <a:p>
            <a:pPr marL="342900" indent="-342900">
              <a:buFont typeface="Arial" panose="020B0604020202020204" pitchFamily="34" charset="0"/>
              <a:buChar char="•"/>
            </a:pPr>
            <a:r>
              <a:rPr lang="en-AU" dirty="0"/>
              <a:t>Failure to comply with this requirement may lead to disqualification from the process</a:t>
            </a:r>
          </a:p>
          <a:p>
            <a:pPr marL="342900" indent="-342900">
              <a:buFont typeface="Arial" panose="020B0604020202020204" pitchFamily="34" charset="0"/>
              <a:buChar char="•"/>
            </a:pPr>
            <a:r>
              <a:rPr lang="en-AU" dirty="0"/>
              <a:t>Be aware of closing dates and times, both for Questions and Answers and particularly the submission closing date and time</a:t>
            </a:r>
          </a:p>
          <a:p>
            <a:pPr marL="342900" indent="-342900">
              <a:buFont typeface="Arial" panose="020B0604020202020204" pitchFamily="34" charset="0"/>
              <a:buChar char="•"/>
            </a:pPr>
            <a:r>
              <a:rPr lang="en-AU" dirty="0"/>
              <a:t>Do not assume you will have the opportunity to expand or clarify your submission, ensure your submission is as complete as possible</a:t>
            </a:r>
            <a:endParaRPr lang="en-GB" dirty="0"/>
          </a:p>
        </p:txBody>
      </p:sp>
      <p:sp>
        <p:nvSpPr>
          <p:cNvPr id="4" name="Slide Number Placeholder 3">
            <a:extLst>
              <a:ext uri="{FF2B5EF4-FFF2-40B4-BE49-F238E27FC236}">
                <a16:creationId xmlns:a16="http://schemas.microsoft.com/office/drawing/2014/main" id="{B90B5820-DA16-4527-BB26-95FC9EE8AC75}"/>
              </a:ext>
            </a:extLst>
          </p:cNvPr>
          <p:cNvSpPr>
            <a:spLocks noGrp="1"/>
          </p:cNvSpPr>
          <p:nvPr>
            <p:ph type="sldNum" sz="quarter" idx="12"/>
          </p:nvPr>
        </p:nvSpPr>
        <p:spPr/>
        <p:txBody>
          <a:bodyPr/>
          <a:lstStyle/>
          <a:p>
            <a:fld id="{E8B1CB76-8A02-4346-9F56-401C4A481C6E}" type="slidenum">
              <a:rPr lang="en-AU" smtClean="0"/>
              <a:pPr/>
              <a:t>6</a:t>
            </a:fld>
            <a:endParaRPr lang="en-AU"/>
          </a:p>
        </p:txBody>
      </p:sp>
      <p:grpSp>
        <p:nvGrpSpPr>
          <p:cNvPr id="9" name="Group 8">
            <a:extLst>
              <a:ext uri="{FF2B5EF4-FFF2-40B4-BE49-F238E27FC236}">
                <a16:creationId xmlns:a16="http://schemas.microsoft.com/office/drawing/2014/main" id="{70F9EA24-E14D-467F-86B6-1FDAB6BEC9C7}"/>
              </a:ext>
            </a:extLst>
          </p:cNvPr>
          <p:cNvGrpSpPr/>
          <p:nvPr/>
        </p:nvGrpSpPr>
        <p:grpSpPr>
          <a:xfrm>
            <a:off x="1041074" y="6085354"/>
            <a:ext cx="1949764" cy="654213"/>
            <a:chOff x="1041074" y="6085354"/>
            <a:chExt cx="1949764" cy="654213"/>
          </a:xfrm>
        </p:grpSpPr>
        <p:pic>
          <p:nvPicPr>
            <p:cNvPr id="7" name="Picture 6">
              <a:extLst>
                <a:ext uri="{FF2B5EF4-FFF2-40B4-BE49-F238E27FC236}">
                  <a16:creationId xmlns:a16="http://schemas.microsoft.com/office/drawing/2014/main" id="{2F5C11FA-9FB3-413B-8A75-2E867241B28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838313" y="6085354"/>
              <a:ext cx="1152525" cy="654050"/>
            </a:xfrm>
            <a:prstGeom prst="rect">
              <a:avLst/>
            </a:prstGeom>
          </p:spPr>
        </p:pic>
        <p:pic>
          <p:nvPicPr>
            <p:cNvPr id="8" name="Picture 7">
              <a:extLst>
                <a:ext uri="{FF2B5EF4-FFF2-40B4-BE49-F238E27FC236}">
                  <a16:creationId xmlns:a16="http://schemas.microsoft.com/office/drawing/2014/main" id="{91289A27-5E57-4542-82A3-D9FF7FC3A00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41074" y="6091867"/>
              <a:ext cx="609900" cy="647700"/>
            </a:xfrm>
            <a:prstGeom prst="rect">
              <a:avLst/>
            </a:prstGeom>
          </p:spPr>
        </p:pic>
      </p:grpSp>
    </p:spTree>
    <p:extLst>
      <p:ext uri="{BB962C8B-B14F-4D97-AF65-F5344CB8AC3E}">
        <p14:creationId xmlns:p14="http://schemas.microsoft.com/office/powerpoint/2010/main" val="3597851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D164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4FA9A-7B22-47F7-B71E-27921B7F51AC}"/>
              </a:ext>
            </a:extLst>
          </p:cNvPr>
          <p:cNvSpPr>
            <a:spLocks noGrp="1"/>
          </p:cNvSpPr>
          <p:nvPr>
            <p:ph type="title"/>
          </p:nvPr>
        </p:nvSpPr>
        <p:spPr/>
        <p:txBody>
          <a:bodyPr>
            <a:normAutofit/>
          </a:bodyPr>
          <a:lstStyle/>
          <a:p>
            <a:r>
              <a:rPr lang="en-AU" sz="4000">
                <a:solidFill>
                  <a:schemeClr val="bg1"/>
                </a:solidFill>
              </a:rPr>
              <a:t>Policy support for hydrogen</a:t>
            </a:r>
          </a:p>
        </p:txBody>
      </p:sp>
      <p:sp>
        <p:nvSpPr>
          <p:cNvPr id="4" name="Slide Number Placeholder 3">
            <a:extLst>
              <a:ext uri="{FF2B5EF4-FFF2-40B4-BE49-F238E27FC236}">
                <a16:creationId xmlns:a16="http://schemas.microsoft.com/office/drawing/2014/main" id="{8BE4EF18-BDD8-4655-AC5C-B2E0D0F5A274}"/>
              </a:ext>
            </a:extLst>
          </p:cNvPr>
          <p:cNvSpPr>
            <a:spLocks noGrp="1"/>
          </p:cNvSpPr>
          <p:nvPr>
            <p:ph type="sldNum" sz="quarter" idx="12"/>
          </p:nvPr>
        </p:nvSpPr>
        <p:spPr/>
        <p:txBody>
          <a:bodyPr/>
          <a:lstStyle/>
          <a:p>
            <a:fld id="{78239E65-DE36-4953-BE70-0C1D3A3E47A9}" type="slidenum">
              <a:rPr lang="en-AU" smtClean="0"/>
              <a:t>7</a:t>
            </a:fld>
            <a:endParaRPr lang="en-AU"/>
          </a:p>
        </p:txBody>
      </p:sp>
      <p:sp>
        <p:nvSpPr>
          <p:cNvPr id="10" name="TextBox 9">
            <a:extLst>
              <a:ext uri="{FF2B5EF4-FFF2-40B4-BE49-F238E27FC236}">
                <a16:creationId xmlns:a16="http://schemas.microsoft.com/office/drawing/2014/main" id="{EC26414A-F226-445E-9DBA-7700A25EC259}"/>
              </a:ext>
            </a:extLst>
          </p:cNvPr>
          <p:cNvSpPr txBox="1"/>
          <p:nvPr>
            <p:extLst>
              <p:ext uri="{1162E1C5-73C7-4A58-AE30-91384D911F3F}">
                <p184:classification xmlns:p184="http://schemas.microsoft.com/office/powerpoint/2018/4/main" val="ftr"/>
              </p:ext>
            </p:extLst>
          </p:nvPr>
        </p:nvSpPr>
        <p:spPr>
          <a:xfrm>
            <a:off x="5522087" y="6675120"/>
            <a:ext cx="1182688" cy="182880"/>
          </a:xfrm>
          <a:prstGeom prst="rect">
            <a:avLst/>
          </a:prstGeom>
        </p:spPr>
        <p:txBody>
          <a:bodyPr horzOverflow="overflow" lIns="0" tIns="0" rIns="0" bIns="0">
            <a:spAutoFit/>
          </a:bodyPr>
          <a:lstStyle/>
          <a:p>
            <a:pPr algn="l"/>
            <a:r>
              <a:rPr lang="en-US" sz="1200">
                <a:solidFill>
                  <a:schemeClr val="bg1"/>
                </a:solidFill>
                <a:latin typeface="Calibri" panose="020F0502020204030204" pitchFamily="34" charset="0"/>
                <a:cs typeface="Calibri" panose="020F0502020204030204" pitchFamily="34" charset="0"/>
              </a:rPr>
              <a:t>OFFICIAL-Sensitive</a:t>
            </a:r>
          </a:p>
        </p:txBody>
      </p:sp>
      <p:sp>
        <p:nvSpPr>
          <p:cNvPr id="13" name="TextBox 12">
            <a:extLst>
              <a:ext uri="{FF2B5EF4-FFF2-40B4-BE49-F238E27FC236}">
                <a16:creationId xmlns:a16="http://schemas.microsoft.com/office/drawing/2014/main" id="{F40E4B82-F895-4A17-9439-DB36E4A7F07D}"/>
              </a:ext>
            </a:extLst>
          </p:cNvPr>
          <p:cNvSpPr txBox="1"/>
          <p:nvPr/>
        </p:nvSpPr>
        <p:spPr>
          <a:xfrm>
            <a:off x="6916153" y="5858817"/>
            <a:ext cx="5275847" cy="461665"/>
          </a:xfrm>
          <a:prstGeom prst="rect">
            <a:avLst/>
          </a:prstGeom>
          <a:noFill/>
        </p:spPr>
        <p:txBody>
          <a:bodyPr wrap="square" rtlCol="0">
            <a:spAutoFit/>
          </a:bodyPr>
          <a:lstStyle/>
          <a:p>
            <a:r>
              <a:rPr lang="en-AU" sz="1200">
                <a:solidFill>
                  <a:schemeClr val="bg1"/>
                </a:solidFill>
                <a:latin typeface="Arial" panose="020B0604020202020204" pitchFamily="34" charset="0"/>
                <a:cs typeface="Arial" panose="020B0604020202020204" pitchFamily="34" charset="0"/>
              </a:rPr>
              <a:t>NSW Office of Energy and Climate Change within NSW Treasury (OECC)</a:t>
            </a:r>
          </a:p>
          <a:p>
            <a:r>
              <a:rPr lang="en-AU" sz="1200">
                <a:solidFill>
                  <a:schemeClr val="bg1"/>
                </a:solidFill>
                <a:latin typeface="Arial" panose="020B0604020202020204" pitchFamily="34" charset="0"/>
                <a:cs typeface="Arial" panose="020B0604020202020204" pitchFamily="34" charset="0"/>
              </a:rPr>
              <a:t>Victorian Department of Environment, Land, Water and Planning (DELWP)</a:t>
            </a:r>
          </a:p>
        </p:txBody>
      </p:sp>
      <p:pic>
        <p:nvPicPr>
          <p:cNvPr id="14" name="Picture 2" descr="NSW Government logo white | Enrich Education">
            <a:extLst>
              <a:ext uri="{FF2B5EF4-FFF2-40B4-BE49-F238E27FC236}">
                <a16:creationId xmlns:a16="http://schemas.microsoft.com/office/drawing/2014/main" id="{F5F7980C-CF55-43CA-9E21-3EE2E7D716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049" y="5766616"/>
            <a:ext cx="599514" cy="6476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Victoria State Gov logo white - Back to Back Theatre">
            <a:extLst>
              <a:ext uri="{FF2B5EF4-FFF2-40B4-BE49-F238E27FC236}">
                <a16:creationId xmlns:a16="http://schemas.microsoft.com/office/drawing/2014/main" id="{49F4F74B-35B4-44B1-A493-6EC3EBFDF6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7876" y="5789088"/>
            <a:ext cx="1060434" cy="601124"/>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2">
            <a:extLst>
              <a:ext uri="{FF2B5EF4-FFF2-40B4-BE49-F238E27FC236}">
                <a16:creationId xmlns:a16="http://schemas.microsoft.com/office/drawing/2014/main" id="{A43AE47F-1A1C-43FA-B276-7F5183FD5A4E}"/>
              </a:ext>
            </a:extLst>
          </p:cNvPr>
          <p:cNvSpPr>
            <a:spLocks noGrp="1"/>
          </p:cNvSpPr>
          <p:nvPr>
            <p:ph type="body" idx="1"/>
          </p:nvPr>
        </p:nvSpPr>
        <p:spPr>
          <a:xfrm>
            <a:off x="831850" y="4589463"/>
            <a:ext cx="10515600" cy="1500187"/>
          </a:xfrm>
        </p:spPr>
        <p:txBody>
          <a:bodyPr>
            <a:normAutofit/>
          </a:bodyPr>
          <a:lstStyle/>
          <a:p>
            <a:r>
              <a:rPr lang="en-AU" sz="2000" i="1">
                <a:solidFill>
                  <a:schemeClr val="bg1"/>
                </a:solidFill>
              </a:rPr>
              <a:t>Tim Stock, Director Hydrogen and Clean Energy, OECC</a:t>
            </a:r>
          </a:p>
          <a:p>
            <a:r>
              <a:rPr lang="en-AU" sz="2000" i="1">
                <a:solidFill>
                  <a:schemeClr val="bg1"/>
                </a:solidFill>
              </a:rPr>
              <a:t>Kim Le Cerf, Director Energy Programs, DELWP</a:t>
            </a:r>
          </a:p>
        </p:txBody>
      </p:sp>
    </p:spTree>
    <p:extLst>
      <p:ext uri="{BB962C8B-B14F-4D97-AF65-F5344CB8AC3E}">
        <p14:creationId xmlns:p14="http://schemas.microsoft.com/office/powerpoint/2010/main" val="959116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C4B7E5-9AEC-4A02-9C56-D9465EB64C93}"/>
              </a:ext>
            </a:extLst>
          </p:cNvPr>
          <p:cNvSpPr>
            <a:spLocks noGrp="1"/>
          </p:cNvSpPr>
          <p:nvPr>
            <p:ph type="sldNum" sz="quarter" idx="12"/>
          </p:nvPr>
        </p:nvSpPr>
        <p:spPr/>
        <p:txBody>
          <a:bodyPr/>
          <a:lstStyle/>
          <a:p>
            <a:fld id="{E8B1CB76-8A02-4346-9F56-401C4A481C6E}" type="slidenum">
              <a:rPr lang="en-AU" smtClean="0"/>
              <a:pPr/>
              <a:t>8</a:t>
            </a:fld>
            <a:endParaRPr lang="en-AU"/>
          </a:p>
        </p:txBody>
      </p:sp>
      <p:pic>
        <p:nvPicPr>
          <p:cNvPr id="9" name="Picture 8">
            <a:extLst>
              <a:ext uri="{FF2B5EF4-FFF2-40B4-BE49-F238E27FC236}">
                <a16:creationId xmlns:a16="http://schemas.microsoft.com/office/drawing/2014/main" id="{7A84D0B2-8345-4328-BA60-03C481870FBE}"/>
              </a:ext>
            </a:extLst>
          </p:cNvPr>
          <p:cNvPicPr>
            <a:picLocks noChangeAspect="1"/>
          </p:cNvPicPr>
          <p:nvPr/>
        </p:nvPicPr>
        <p:blipFill>
          <a:blip r:embed="rId3"/>
          <a:stretch>
            <a:fillRect/>
          </a:stretch>
        </p:blipFill>
        <p:spPr>
          <a:xfrm>
            <a:off x="1346024" y="1407251"/>
            <a:ext cx="2853291" cy="4048107"/>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B87DBE72-C7FF-4EE5-8557-09A35FAA464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838313" y="6085354"/>
            <a:ext cx="1152525" cy="654050"/>
          </a:xfrm>
          <a:prstGeom prst="rect">
            <a:avLst/>
          </a:prstGeom>
        </p:spPr>
      </p:pic>
      <p:pic>
        <p:nvPicPr>
          <p:cNvPr id="14" name="Picture 13">
            <a:extLst>
              <a:ext uri="{FF2B5EF4-FFF2-40B4-BE49-F238E27FC236}">
                <a16:creationId xmlns:a16="http://schemas.microsoft.com/office/drawing/2014/main" id="{317DA084-8AEC-4972-BD61-2B5D2320BD7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41074" y="6091867"/>
            <a:ext cx="609900" cy="647700"/>
          </a:xfrm>
          <a:prstGeom prst="rect">
            <a:avLst/>
          </a:prstGeom>
        </p:spPr>
      </p:pic>
      <p:sp>
        <p:nvSpPr>
          <p:cNvPr id="12" name="Title 1">
            <a:extLst>
              <a:ext uri="{FF2B5EF4-FFF2-40B4-BE49-F238E27FC236}">
                <a16:creationId xmlns:a16="http://schemas.microsoft.com/office/drawing/2014/main" id="{6E6D22AC-4F5D-4811-B2BB-CA962B5F1DFF}"/>
              </a:ext>
            </a:extLst>
          </p:cNvPr>
          <p:cNvSpPr txBox="1">
            <a:spLocks/>
          </p:cNvSpPr>
          <p:nvPr/>
        </p:nvSpPr>
        <p:spPr>
          <a:xfrm>
            <a:off x="645509" y="452712"/>
            <a:ext cx="10902451" cy="7390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AU"/>
              <a:t>NSW Hydrogen Strategy</a:t>
            </a:r>
          </a:p>
        </p:txBody>
      </p:sp>
      <p:graphicFrame>
        <p:nvGraphicFramePr>
          <p:cNvPr id="8" name="Diagram 7">
            <a:extLst>
              <a:ext uri="{FF2B5EF4-FFF2-40B4-BE49-F238E27FC236}">
                <a16:creationId xmlns:a16="http://schemas.microsoft.com/office/drawing/2014/main" id="{5F6CFD68-8E9A-422C-A608-9DFB6CAFD2E9}"/>
              </a:ext>
            </a:extLst>
          </p:cNvPr>
          <p:cNvGraphicFramePr/>
          <p:nvPr>
            <p:extLst>
              <p:ext uri="{D42A27DB-BD31-4B8C-83A1-F6EECF244321}">
                <p14:modId xmlns:p14="http://schemas.microsoft.com/office/powerpoint/2010/main" val="886195746"/>
              </p:ext>
            </p:extLst>
          </p:nvPr>
        </p:nvGraphicFramePr>
        <p:xfrm>
          <a:off x="4697998" y="1191768"/>
          <a:ext cx="6848493" cy="447907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099550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0F12D-5AD3-4DF3-8827-F238AFAF6B7D}"/>
              </a:ext>
            </a:extLst>
          </p:cNvPr>
          <p:cNvSpPr>
            <a:spLocks noGrp="1"/>
          </p:cNvSpPr>
          <p:nvPr>
            <p:ph type="title"/>
          </p:nvPr>
        </p:nvSpPr>
        <p:spPr>
          <a:xfrm>
            <a:off x="645509" y="452712"/>
            <a:ext cx="10902451" cy="739056"/>
          </a:xfrm>
        </p:spPr>
        <p:txBody>
          <a:bodyPr/>
          <a:lstStyle/>
          <a:p>
            <a:r>
              <a:rPr lang="en-AU"/>
              <a:t>Victorian Renewable Hydrogen Industry Development Plan </a:t>
            </a:r>
          </a:p>
        </p:txBody>
      </p:sp>
      <p:sp>
        <p:nvSpPr>
          <p:cNvPr id="4" name="Slide Number Placeholder 3">
            <a:extLst>
              <a:ext uri="{FF2B5EF4-FFF2-40B4-BE49-F238E27FC236}">
                <a16:creationId xmlns:a16="http://schemas.microsoft.com/office/drawing/2014/main" id="{0F5E58DC-3718-46EC-8844-90BA42C958F6}"/>
              </a:ext>
            </a:extLst>
          </p:cNvPr>
          <p:cNvSpPr>
            <a:spLocks noGrp="1"/>
          </p:cNvSpPr>
          <p:nvPr>
            <p:ph type="sldNum" sz="quarter" idx="12"/>
          </p:nvPr>
        </p:nvSpPr>
        <p:spPr/>
        <p:txBody>
          <a:bodyPr/>
          <a:lstStyle/>
          <a:p>
            <a:fld id="{E8B1CB76-8A02-4346-9F56-401C4A481C6E}" type="slidenum">
              <a:rPr lang="en-AU" smtClean="0"/>
              <a:pPr/>
              <a:t>9</a:t>
            </a:fld>
            <a:endParaRPr lang="en-AU"/>
          </a:p>
        </p:txBody>
      </p:sp>
      <p:pic>
        <p:nvPicPr>
          <p:cNvPr id="5" name="Picture 4">
            <a:extLst>
              <a:ext uri="{FF2B5EF4-FFF2-40B4-BE49-F238E27FC236}">
                <a16:creationId xmlns:a16="http://schemas.microsoft.com/office/drawing/2014/main" id="{4754EA48-11FC-4166-A101-68293BE534B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838313" y="6085354"/>
            <a:ext cx="1152525" cy="654050"/>
          </a:xfrm>
          <a:prstGeom prst="rect">
            <a:avLst/>
          </a:prstGeom>
        </p:spPr>
      </p:pic>
      <p:pic>
        <p:nvPicPr>
          <p:cNvPr id="6" name="Picture 5">
            <a:extLst>
              <a:ext uri="{FF2B5EF4-FFF2-40B4-BE49-F238E27FC236}">
                <a16:creationId xmlns:a16="http://schemas.microsoft.com/office/drawing/2014/main" id="{AF6E1002-E9E1-4847-984B-C5F587092E2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41074" y="6091867"/>
            <a:ext cx="609900" cy="647700"/>
          </a:xfrm>
          <a:prstGeom prst="rect">
            <a:avLst/>
          </a:prstGeom>
        </p:spPr>
      </p:pic>
      <p:pic>
        <p:nvPicPr>
          <p:cNvPr id="9" name="Picture 9" descr="A picture containing text, person, outdoor&#10;&#10;Description automatically generated">
            <a:extLst>
              <a:ext uri="{FF2B5EF4-FFF2-40B4-BE49-F238E27FC236}">
                <a16:creationId xmlns:a16="http://schemas.microsoft.com/office/drawing/2014/main" id="{0B14E83E-E1C2-8BBE-5212-9668CD8B070A}"/>
              </a:ext>
            </a:extLst>
          </p:cNvPr>
          <p:cNvPicPr>
            <a:picLocks noGrp="1" noChangeAspect="1"/>
          </p:cNvPicPr>
          <p:nvPr>
            <p:ph idx="1"/>
          </p:nvPr>
        </p:nvPicPr>
        <p:blipFill>
          <a:blip r:embed="rId5"/>
          <a:stretch>
            <a:fillRect/>
          </a:stretch>
        </p:blipFill>
        <p:spPr>
          <a:xfrm>
            <a:off x="1702203" y="1275388"/>
            <a:ext cx="3094489" cy="4378373"/>
          </a:xfrm>
        </p:spPr>
      </p:pic>
      <p:pic>
        <p:nvPicPr>
          <p:cNvPr id="10" name="Picture 10" descr="Diagram&#10;&#10;Description automatically generated">
            <a:extLst>
              <a:ext uri="{FF2B5EF4-FFF2-40B4-BE49-F238E27FC236}">
                <a16:creationId xmlns:a16="http://schemas.microsoft.com/office/drawing/2014/main" id="{DDAED881-2C26-8860-4A5C-36403F948738}"/>
              </a:ext>
            </a:extLst>
          </p:cNvPr>
          <p:cNvPicPr>
            <a:picLocks noChangeAspect="1"/>
          </p:cNvPicPr>
          <p:nvPr/>
        </p:nvPicPr>
        <p:blipFill>
          <a:blip r:embed="rId6"/>
          <a:stretch>
            <a:fillRect/>
          </a:stretch>
        </p:blipFill>
        <p:spPr>
          <a:xfrm>
            <a:off x="6610350" y="1471824"/>
            <a:ext cx="4895850" cy="3990552"/>
          </a:xfrm>
          <a:prstGeom prst="rect">
            <a:avLst/>
          </a:prstGeom>
        </p:spPr>
      </p:pic>
    </p:spTree>
    <p:extLst>
      <p:ext uri="{BB962C8B-B14F-4D97-AF65-F5344CB8AC3E}">
        <p14:creationId xmlns:p14="http://schemas.microsoft.com/office/powerpoint/2010/main" val="31613861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EFC">
      <a:dk1>
        <a:srgbClr val="000000"/>
      </a:dk1>
      <a:lt1>
        <a:sysClr val="window" lastClr="FFFFFF"/>
      </a:lt1>
      <a:dk2>
        <a:srgbClr val="014846"/>
      </a:dk2>
      <a:lt2>
        <a:srgbClr val="F4F0ED"/>
      </a:lt2>
      <a:accent1>
        <a:srgbClr val="00C752"/>
      </a:accent1>
      <a:accent2>
        <a:srgbClr val="B3D83A"/>
      </a:accent2>
      <a:accent3>
        <a:srgbClr val="414042"/>
      </a:accent3>
      <a:accent4>
        <a:srgbClr val="939589"/>
      </a:accent4>
      <a:accent5>
        <a:srgbClr val="936DB7"/>
      </a:accent5>
      <a:accent6>
        <a:srgbClr val="00AFD0"/>
      </a:accent6>
      <a:hlink>
        <a:srgbClr val="FF8450"/>
      </a:hlink>
      <a:folHlink>
        <a:srgbClr val="99644D"/>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0218 About the CEFC deck - for CEO sign off" id="{9277B855-3E4D-4F88-B4C6-54B40A61CDC9}" vid="{5CB965E0-A4C0-49CC-9022-27AC859497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970029F68039499DBC070430B7DDAD" ma:contentTypeVersion="6" ma:contentTypeDescription="Create a new document." ma:contentTypeScope="" ma:versionID="57a42d301e057d4cdf18e441f6497c74">
  <xsd:schema xmlns:xsd="http://www.w3.org/2001/XMLSchema" xmlns:xs="http://www.w3.org/2001/XMLSchema" xmlns:p="http://schemas.microsoft.com/office/2006/metadata/properties" xmlns:ns2="7b7f6d47-9c4d-4a80-a123-6a3c33b2e120" xmlns:ns3="852e70cc-be32-410e-a3e6-c4ee4fbda96e" targetNamespace="http://schemas.microsoft.com/office/2006/metadata/properties" ma:root="true" ma:fieldsID="c87e85f748c8127d1dca6320aecba6bc" ns2:_="" ns3:_="">
    <xsd:import namespace="7b7f6d47-9c4d-4a80-a123-6a3c33b2e120"/>
    <xsd:import namespace="852e70cc-be32-410e-a3e6-c4ee4fbda96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7f6d47-9c4d-4a80-a123-6a3c33b2e1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2e70cc-be32-410e-a3e6-c4ee4fbda96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F7957F-D092-4299-90D9-AB026AA0559F}">
  <ds:schemaRefs>
    <ds:schemaRef ds:uri="http://purl.org/dc/elements/1.1/"/>
    <ds:schemaRef ds:uri="http://schemas.microsoft.com/office/2006/documentManagement/types"/>
    <ds:schemaRef ds:uri="7b7f6d47-9c4d-4a80-a123-6a3c33b2e120"/>
    <ds:schemaRef ds:uri="852e70cc-be32-410e-a3e6-c4ee4fbda96e"/>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4AFF73F-65FB-4301-8089-D4719B546B51}">
  <ds:schemaRefs>
    <ds:schemaRef ds:uri="http://schemas.microsoft.com/sharepoint/v3/contenttype/forms"/>
  </ds:schemaRefs>
</ds:datastoreItem>
</file>

<file path=customXml/itemProps3.xml><?xml version="1.0" encoding="utf-8"?>
<ds:datastoreItem xmlns:ds="http://schemas.openxmlformats.org/officeDocument/2006/customXml" ds:itemID="{D5084127-6145-4823-9B71-16CE5CEBCC8B}">
  <ds:schemaRefs>
    <ds:schemaRef ds:uri="7b7f6d47-9c4d-4a80-a123-6a3c33b2e120"/>
    <ds:schemaRef ds:uri="852e70cc-be32-410e-a3e6-c4ee4fbda9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287</TotalTime>
  <Words>2683</Words>
  <Application>Microsoft Office PowerPoint</Application>
  <PresentationFormat>Widescreen</PresentationFormat>
  <Paragraphs>394</Paragraphs>
  <Slides>45</Slides>
  <Notes>45</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45</vt:i4>
      </vt:variant>
    </vt:vector>
  </HeadingPairs>
  <TitlesOfParts>
    <vt:vector size="55" baseType="lpstr">
      <vt:lpstr>Arial</vt:lpstr>
      <vt:lpstr>Calibri</vt:lpstr>
      <vt:lpstr>Calibri Light</vt:lpstr>
      <vt:lpstr>Century Gothic</vt:lpstr>
      <vt:lpstr>Courier New</vt:lpstr>
      <vt:lpstr>Symbol</vt:lpstr>
      <vt:lpstr>Wingdings</vt:lpstr>
      <vt:lpstr>Office Theme</vt:lpstr>
      <vt:lpstr>1_Office Theme</vt:lpstr>
      <vt:lpstr>think-cell Slide</vt:lpstr>
      <vt:lpstr>Hume Hydrogen Highway initiative</vt:lpstr>
      <vt:lpstr>PowerPoint Presentation</vt:lpstr>
      <vt:lpstr>Agenda</vt:lpstr>
      <vt:lpstr>Probity Briefing</vt:lpstr>
      <vt:lpstr>Probity Briefing</vt:lpstr>
      <vt:lpstr>Probity Briefing</vt:lpstr>
      <vt:lpstr>Policy support for hydrogen</vt:lpstr>
      <vt:lpstr>PowerPoint Presentation</vt:lpstr>
      <vt:lpstr>Victorian Renewable Hydrogen Industry Development Plan </vt:lpstr>
      <vt:lpstr>The Hume Hydrogen Highway initiative</vt:lpstr>
      <vt:lpstr>Initiative overview</vt:lpstr>
      <vt:lpstr>Initiative objectives</vt:lpstr>
      <vt:lpstr>Who can apply?</vt:lpstr>
      <vt:lpstr>Who can apply?</vt:lpstr>
      <vt:lpstr>Eligibility</vt:lpstr>
      <vt:lpstr>What will be funded?</vt:lpstr>
      <vt:lpstr>What will be funded?</vt:lpstr>
      <vt:lpstr>Project parameters</vt:lpstr>
      <vt:lpstr>What will not be funded?</vt:lpstr>
      <vt:lpstr>Supplementary funding </vt:lpstr>
      <vt:lpstr>The application and assessment process</vt:lpstr>
      <vt:lpstr>Single stage application and assessment process</vt:lpstr>
      <vt:lpstr>Application checklist</vt:lpstr>
      <vt:lpstr>Merit assessment criteria</vt:lpstr>
      <vt:lpstr>Merit criteria</vt:lpstr>
      <vt:lpstr>How to apply?</vt:lpstr>
      <vt:lpstr>Application Portal</vt:lpstr>
      <vt:lpstr>Application Portal – Consortium Members </vt:lpstr>
      <vt:lpstr>Application Portal – Site Location </vt:lpstr>
      <vt:lpstr>Application Portal – Project Costs</vt:lpstr>
      <vt:lpstr>Application Portal – Key Project Metrics </vt:lpstr>
      <vt:lpstr>Application Portal – Merit Criteria</vt:lpstr>
      <vt:lpstr>Application Portal – Supporting Documentation </vt:lpstr>
      <vt:lpstr>Initiative timeline</vt:lpstr>
      <vt:lpstr>Contact </vt:lpstr>
      <vt:lpstr>Australian Renewable Energy Agency (ARENA)</vt:lpstr>
      <vt:lpstr>   Hydrogen Transport</vt:lpstr>
      <vt:lpstr>Our Focus</vt:lpstr>
      <vt:lpstr>ARENA’s hydrogen transport portfolio to date </vt:lpstr>
      <vt:lpstr>Current Programs </vt:lpstr>
      <vt:lpstr>Further information hydrogen@arena.gov.au</vt:lpstr>
      <vt:lpstr>Clean Energy Finance Corporation (CEFC)</vt:lpstr>
      <vt:lpstr>CEFC’s Advancing Hydrogen Fund </vt:lpstr>
      <vt:lpstr>Question and Answer session</vt:lpstr>
      <vt:lpstr>Contact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Hume Hydrogen Highway initiative industry briefing session</dc:title>
  <dc:creator>Quang Anh Tran</dc:creator>
  <cp:lastModifiedBy>Carissa J Webb (DELWP)</cp:lastModifiedBy>
  <cp:revision>6</cp:revision>
  <dcterms:created xsi:type="dcterms:W3CDTF">2022-06-24T00:09:30Z</dcterms:created>
  <dcterms:modified xsi:type="dcterms:W3CDTF">2022-08-19T05:21:43Z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0x010100EC970029F68039499DBC070430B7DDAD</vt:lpwstr>
  </property>
  <property fmtid="{D5CDD505-2E9C-101B-9397-08002B2CF9AE}" pid="3" name="ClassificationContentMarkingFooterLocations">
    <vt:lpwstr>Office Theme:8</vt:lpwstr>
  </property>
  <property fmtid="{D5CDD505-2E9C-101B-9397-08002B2CF9AE}" pid="4" name="ClassificationContentMarkingFooterText">
    <vt:lpwstr>OFFICIAL-Sensitive</vt:lpwstr>
  </property>
  <property fmtid="{D5CDD505-2E9C-101B-9397-08002B2CF9AE}" pid="5" name="MSIP_Label_5a19367b-7a73-403d-b732-ebe2e73fbf56_Enabled">
    <vt:lpwstr>true</vt:lpwstr>
  </property>
  <property fmtid="{D5CDD505-2E9C-101B-9397-08002B2CF9AE}" pid="6" name="MSIP_Label_5a19367b-7a73-403d-b732-ebe2e73fbf56_SetDate">
    <vt:lpwstr>2022-08-19T05:21:34Z</vt:lpwstr>
  </property>
  <property fmtid="{D5CDD505-2E9C-101B-9397-08002B2CF9AE}" pid="7" name="MSIP_Label_5a19367b-7a73-403d-b732-ebe2e73fbf56_Method">
    <vt:lpwstr>Privileged</vt:lpwstr>
  </property>
  <property fmtid="{D5CDD505-2E9C-101B-9397-08002B2CF9AE}" pid="8" name="MSIP_Label_5a19367b-7a73-403d-b732-ebe2e73fbf56_Name">
    <vt:lpwstr>OFFICIAL-Sensitive</vt:lpwstr>
  </property>
  <property fmtid="{D5CDD505-2E9C-101B-9397-08002B2CF9AE}" pid="9" name="MSIP_Label_5a19367b-7a73-403d-b732-ebe2e73fbf56_SiteId">
    <vt:lpwstr>e8bdd6f7-fc18-4e48-a554-7f547927223b</vt:lpwstr>
  </property>
  <property fmtid="{D5CDD505-2E9C-101B-9397-08002B2CF9AE}" pid="10" name="MSIP_Label_5a19367b-7a73-403d-b732-ebe2e73fbf56_ActionId">
    <vt:lpwstr>6a6ca899-60fc-49e9-a526-0e730c3c50ca</vt:lpwstr>
  </property>
  <property fmtid="{D5CDD505-2E9C-101B-9397-08002B2CF9AE}" pid="11" name="MSIP_Label_5a19367b-7a73-403d-b732-ebe2e73fbf56_ContentBits">
    <vt:lpwstr>2</vt:lpwstr>
  </property>
</Properties>
</file>